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Lst>
  <p:sldSz cy="32918400" cx="438912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13824">
          <p15:clr>
            <a:srgbClr val="A4A3A4"/>
          </p15:clr>
        </p15:guide>
        <p15:guide id="3" orient="horz" pos="12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3168" orient="horz"/>
        <p:guide pos="13824"/>
        <p:guide pos="1296"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slideshare.net/phicna2005/hand-hygiene-59234604" TargetMode="External"/><Relationship Id="rId3" Type="http://schemas.openxmlformats.org/officeDocument/2006/relationships/hyperlink" Target="https://dhhr.wv.gov/healthprep/eventsandannouncements/Pages/Information-on-Cleaning-and-Decontaminating-Ebola.aspx"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u="sng">
                <a:solidFill>
                  <a:schemeClr val="hlink"/>
                </a:solidFill>
                <a:hlinkClick r:id="rId2"/>
              </a:rPr>
              <a:t>https://www.slideshare.net/phicna2005/hand-hygiene-59234604</a:t>
            </a:r>
            <a:r>
              <a:rPr lang="en-US"/>
              <a:t> picture for history of handwashing website </a:t>
            </a:r>
            <a:endParaRPr/>
          </a:p>
          <a:p>
            <a:pPr indent="0" lvl="0" marL="0" rtl="0" algn="l">
              <a:spcBef>
                <a:spcPts val="0"/>
              </a:spcBef>
              <a:spcAft>
                <a:spcPts val="0"/>
              </a:spcAft>
              <a:buNone/>
            </a:pPr>
            <a:r>
              <a:rPr lang="en-US" u="sng">
                <a:solidFill>
                  <a:schemeClr val="hlink"/>
                </a:solidFill>
                <a:hlinkClick r:id="rId3"/>
              </a:rPr>
              <a:t>https://dhhr.wv.gov/healthprep/eventsandannouncements/Pages/Information-on-Cleaning-and-Decontaminating-Ebola.aspx</a:t>
            </a:r>
            <a:r>
              <a:rPr lang="en-US"/>
              <a:t> </a:t>
            </a:r>
            <a:endParaRPr/>
          </a:p>
          <a:p>
            <a:pPr indent="0" lvl="0" marL="0" rtl="0" algn="l">
              <a:spcBef>
                <a:spcPts val="0"/>
              </a:spcBef>
              <a:spcAft>
                <a:spcPts val="0"/>
              </a:spcAft>
              <a:buNone/>
            </a:pPr>
            <a:r>
              <a:rPr lang="en-US"/>
              <a:t>website for picture for making chlorine solution cdc stuff</a:t>
            </a:r>
            <a:endParaRPr/>
          </a:p>
        </p:txBody>
      </p:sp>
      <p:sp>
        <p:nvSpPr>
          <p:cNvPr id="86" name="Google Shape;86;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3291840" y="5387342"/>
            <a:ext cx="37307519" cy="11460480"/>
          </a:xfrm>
          <a:prstGeom prst="rect">
            <a:avLst/>
          </a:prstGeom>
          <a:noFill/>
          <a:ln>
            <a:noFill/>
          </a:ln>
        </p:spPr>
        <p:txBody>
          <a:bodyPr anchorCtr="0" anchor="b" bIns="45700" lIns="91425" spcFirstLastPara="1" rIns="91425" wrap="square" tIns="45700"/>
          <a:lstStyle>
            <a:lvl1pPr lvl="0" algn="ctr">
              <a:lnSpc>
                <a:spcPct val="90000"/>
              </a:lnSpc>
              <a:spcBef>
                <a:spcPts val="0"/>
              </a:spcBef>
              <a:spcAft>
                <a:spcPts val="0"/>
              </a:spcAft>
              <a:buClr>
                <a:schemeClr val="dk1"/>
              </a:buClr>
              <a:buSzPts val="28800"/>
              <a:buFont typeface="Calibri"/>
              <a:buNone/>
              <a:defRPr sz="2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5486400" y="17289781"/>
            <a:ext cx="32918401" cy="7947658"/>
          </a:xfrm>
          <a:prstGeom prst="rect">
            <a:avLst/>
          </a:prstGeom>
          <a:noFill/>
          <a:ln>
            <a:noFill/>
          </a:ln>
        </p:spPr>
        <p:txBody>
          <a:bodyPr anchorCtr="0" anchor="t" bIns="45700" lIns="91425" spcFirstLastPara="1" rIns="91425" wrap="square" tIns="45700"/>
          <a:lstStyle>
            <a:lvl1pPr lvl="0" algn="ctr">
              <a:lnSpc>
                <a:spcPct val="90000"/>
              </a:lnSpc>
              <a:spcBef>
                <a:spcPts val="4800"/>
              </a:spcBef>
              <a:spcAft>
                <a:spcPts val="0"/>
              </a:spcAft>
              <a:buClr>
                <a:schemeClr val="dk1"/>
              </a:buClr>
              <a:buSzPts val="11520"/>
              <a:buNone/>
              <a:defRPr sz="11520"/>
            </a:lvl1pPr>
            <a:lvl2pPr lvl="1" algn="ctr">
              <a:lnSpc>
                <a:spcPct val="90000"/>
              </a:lnSpc>
              <a:spcBef>
                <a:spcPts val="2400"/>
              </a:spcBef>
              <a:spcAft>
                <a:spcPts val="0"/>
              </a:spcAft>
              <a:buClr>
                <a:schemeClr val="dk1"/>
              </a:buClr>
              <a:buSzPts val="9600"/>
              <a:buNone/>
              <a:defRPr sz="9600"/>
            </a:lvl2pPr>
            <a:lvl3pPr lvl="2" algn="ctr">
              <a:lnSpc>
                <a:spcPct val="90000"/>
              </a:lnSpc>
              <a:spcBef>
                <a:spcPts val="2400"/>
              </a:spcBef>
              <a:spcAft>
                <a:spcPts val="0"/>
              </a:spcAft>
              <a:buClr>
                <a:schemeClr val="dk1"/>
              </a:buClr>
              <a:buSzPts val="8640"/>
              <a:buNone/>
              <a:defRPr sz="8640"/>
            </a:lvl3pPr>
            <a:lvl4pPr lvl="3" algn="ctr">
              <a:lnSpc>
                <a:spcPct val="90000"/>
              </a:lnSpc>
              <a:spcBef>
                <a:spcPts val="2400"/>
              </a:spcBef>
              <a:spcAft>
                <a:spcPts val="0"/>
              </a:spcAft>
              <a:buClr>
                <a:schemeClr val="dk1"/>
              </a:buClr>
              <a:buSzPts val="7680"/>
              <a:buNone/>
              <a:defRPr sz="7680"/>
            </a:lvl4pPr>
            <a:lvl5pPr lvl="4" algn="ctr">
              <a:lnSpc>
                <a:spcPct val="90000"/>
              </a:lnSpc>
              <a:spcBef>
                <a:spcPts val="2400"/>
              </a:spcBef>
              <a:spcAft>
                <a:spcPts val="0"/>
              </a:spcAft>
              <a:buClr>
                <a:schemeClr val="dk1"/>
              </a:buClr>
              <a:buSzPts val="7680"/>
              <a:buNone/>
              <a:defRPr sz="7680"/>
            </a:lvl5pPr>
            <a:lvl6pPr lvl="5" algn="ctr">
              <a:lnSpc>
                <a:spcPct val="90000"/>
              </a:lnSpc>
              <a:spcBef>
                <a:spcPts val="2400"/>
              </a:spcBef>
              <a:spcAft>
                <a:spcPts val="0"/>
              </a:spcAft>
              <a:buClr>
                <a:schemeClr val="dk1"/>
              </a:buClr>
              <a:buSzPts val="7680"/>
              <a:buNone/>
              <a:defRPr sz="7680"/>
            </a:lvl6pPr>
            <a:lvl7pPr lvl="6" algn="ctr">
              <a:lnSpc>
                <a:spcPct val="90000"/>
              </a:lnSpc>
              <a:spcBef>
                <a:spcPts val="2400"/>
              </a:spcBef>
              <a:spcAft>
                <a:spcPts val="0"/>
              </a:spcAft>
              <a:buClr>
                <a:schemeClr val="dk1"/>
              </a:buClr>
              <a:buSzPts val="7680"/>
              <a:buNone/>
              <a:defRPr sz="7680"/>
            </a:lvl7pPr>
            <a:lvl8pPr lvl="7" algn="ctr">
              <a:lnSpc>
                <a:spcPct val="90000"/>
              </a:lnSpc>
              <a:spcBef>
                <a:spcPts val="2400"/>
              </a:spcBef>
              <a:spcAft>
                <a:spcPts val="0"/>
              </a:spcAft>
              <a:buClr>
                <a:schemeClr val="dk1"/>
              </a:buClr>
              <a:buSzPts val="7680"/>
              <a:buNone/>
              <a:defRPr sz="7680"/>
            </a:lvl8pPr>
            <a:lvl9pPr lvl="8" algn="ctr">
              <a:lnSpc>
                <a:spcPct val="90000"/>
              </a:lnSpc>
              <a:spcBef>
                <a:spcPts val="2400"/>
              </a:spcBef>
              <a:spcAft>
                <a:spcPts val="0"/>
              </a:spcAft>
              <a:buClr>
                <a:schemeClr val="dk1"/>
              </a:buClr>
              <a:buSzPts val="7680"/>
              <a:buNone/>
              <a:defRPr sz="7680"/>
            </a:lvl9pPr>
          </a:lstStyle>
          <a:p/>
        </p:txBody>
      </p:sp>
      <p:sp>
        <p:nvSpPr>
          <p:cNvPr id="18" name="Google Shape;18;p2"/>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11502390" y="278131"/>
            <a:ext cx="20886422" cy="3785616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75" name="Google Shape;75;p11"/>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22193250" y="10968991"/>
            <a:ext cx="27896822" cy="9464040"/>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2990852" y="1779270"/>
            <a:ext cx="27896822" cy="27843481"/>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81" name="Google Shape;81;p12"/>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3017520" y="8763000"/>
            <a:ext cx="37856160" cy="20886422"/>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24" name="Google Shape;24;p3"/>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2994662" y="8206749"/>
            <a:ext cx="37856160" cy="13693138"/>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28800"/>
              <a:buFont typeface="Calibri"/>
              <a:buNone/>
              <a:defRPr sz="2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2994662" y="22029430"/>
            <a:ext cx="37856160" cy="7200898"/>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4800"/>
              </a:spcBef>
              <a:spcAft>
                <a:spcPts val="0"/>
              </a:spcAft>
              <a:buClr>
                <a:schemeClr val="dk1"/>
              </a:buClr>
              <a:buSzPts val="11520"/>
              <a:buNone/>
              <a:defRPr sz="11520">
                <a:solidFill>
                  <a:schemeClr val="dk1"/>
                </a:solidFill>
              </a:defRPr>
            </a:lvl1pPr>
            <a:lvl2pPr indent="-228600" lvl="1" marL="914400" algn="l">
              <a:lnSpc>
                <a:spcPct val="90000"/>
              </a:lnSpc>
              <a:spcBef>
                <a:spcPts val="2400"/>
              </a:spcBef>
              <a:spcAft>
                <a:spcPts val="0"/>
              </a:spcAft>
              <a:buClr>
                <a:srgbClr val="888888"/>
              </a:buClr>
              <a:buSzPts val="9600"/>
              <a:buNone/>
              <a:defRPr sz="9600">
                <a:solidFill>
                  <a:srgbClr val="888888"/>
                </a:solidFill>
              </a:defRPr>
            </a:lvl2pPr>
            <a:lvl3pPr indent="-228600" lvl="2" marL="1371600" algn="l">
              <a:lnSpc>
                <a:spcPct val="90000"/>
              </a:lnSpc>
              <a:spcBef>
                <a:spcPts val="2400"/>
              </a:spcBef>
              <a:spcAft>
                <a:spcPts val="0"/>
              </a:spcAft>
              <a:buClr>
                <a:srgbClr val="888888"/>
              </a:buClr>
              <a:buSzPts val="8640"/>
              <a:buNone/>
              <a:defRPr sz="8640">
                <a:solidFill>
                  <a:srgbClr val="888888"/>
                </a:solidFill>
              </a:defRPr>
            </a:lvl3pPr>
            <a:lvl4pPr indent="-228600" lvl="3" marL="1828800" algn="l">
              <a:lnSpc>
                <a:spcPct val="90000"/>
              </a:lnSpc>
              <a:spcBef>
                <a:spcPts val="2400"/>
              </a:spcBef>
              <a:spcAft>
                <a:spcPts val="0"/>
              </a:spcAft>
              <a:buClr>
                <a:srgbClr val="888888"/>
              </a:buClr>
              <a:buSzPts val="7680"/>
              <a:buNone/>
              <a:defRPr sz="7680">
                <a:solidFill>
                  <a:srgbClr val="888888"/>
                </a:solidFill>
              </a:defRPr>
            </a:lvl4pPr>
            <a:lvl5pPr indent="-228600" lvl="4" marL="2286000" algn="l">
              <a:lnSpc>
                <a:spcPct val="90000"/>
              </a:lnSpc>
              <a:spcBef>
                <a:spcPts val="2400"/>
              </a:spcBef>
              <a:spcAft>
                <a:spcPts val="0"/>
              </a:spcAft>
              <a:buClr>
                <a:srgbClr val="888888"/>
              </a:buClr>
              <a:buSzPts val="7680"/>
              <a:buNone/>
              <a:defRPr sz="7680">
                <a:solidFill>
                  <a:srgbClr val="888888"/>
                </a:solidFill>
              </a:defRPr>
            </a:lvl5pPr>
            <a:lvl6pPr indent="-228600" lvl="5" marL="2743200" algn="l">
              <a:lnSpc>
                <a:spcPct val="90000"/>
              </a:lnSpc>
              <a:spcBef>
                <a:spcPts val="2400"/>
              </a:spcBef>
              <a:spcAft>
                <a:spcPts val="0"/>
              </a:spcAft>
              <a:buClr>
                <a:srgbClr val="888888"/>
              </a:buClr>
              <a:buSzPts val="7680"/>
              <a:buNone/>
              <a:defRPr sz="7680">
                <a:solidFill>
                  <a:srgbClr val="888888"/>
                </a:solidFill>
              </a:defRPr>
            </a:lvl6pPr>
            <a:lvl7pPr indent="-228600" lvl="6" marL="3200400" algn="l">
              <a:lnSpc>
                <a:spcPct val="90000"/>
              </a:lnSpc>
              <a:spcBef>
                <a:spcPts val="2400"/>
              </a:spcBef>
              <a:spcAft>
                <a:spcPts val="0"/>
              </a:spcAft>
              <a:buClr>
                <a:srgbClr val="888888"/>
              </a:buClr>
              <a:buSzPts val="7680"/>
              <a:buNone/>
              <a:defRPr sz="7680">
                <a:solidFill>
                  <a:srgbClr val="888888"/>
                </a:solidFill>
              </a:defRPr>
            </a:lvl7pPr>
            <a:lvl8pPr indent="-228600" lvl="7" marL="3657600" algn="l">
              <a:lnSpc>
                <a:spcPct val="90000"/>
              </a:lnSpc>
              <a:spcBef>
                <a:spcPts val="2400"/>
              </a:spcBef>
              <a:spcAft>
                <a:spcPts val="0"/>
              </a:spcAft>
              <a:buClr>
                <a:srgbClr val="888888"/>
              </a:buClr>
              <a:buSzPts val="7680"/>
              <a:buNone/>
              <a:defRPr sz="7680">
                <a:solidFill>
                  <a:srgbClr val="888888"/>
                </a:solidFill>
              </a:defRPr>
            </a:lvl8pPr>
            <a:lvl9pPr indent="-228600" lvl="8" marL="4114800" algn="l">
              <a:lnSpc>
                <a:spcPct val="90000"/>
              </a:lnSpc>
              <a:spcBef>
                <a:spcPts val="2400"/>
              </a:spcBef>
              <a:spcAft>
                <a:spcPts val="0"/>
              </a:spcAft>
              <a:buClr>
                <a:srgbClr val="888888"/>
              </a:buClr>
              <a:buSzPts val="7680"/>
              <a:buNone/>
              <a:defRPr sz="7680">
                <a:solidFill>
                  <a:srgbClr val="888888"/>
                </a:solidFill>
              </a:defRPr>
            </a:lvl9pPr>
          </a:lstStyle>
          <a:p/>
        </p:txBody>
      </p:sp>
      <p:sp>
        <p:nvSpPr>
          <p:cNvPr id="30" name="Google Shape;30;p4"/>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3017520" y="8763000"/>
            <a:ext cx="18653759" cy="20886422"/>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36" name="Google Shape;36;p5"/>
          <p:cNvSpPr txBox="1"/>
          <p:nvPr>
            <p:ph idx="2" type="body"/>
          </p:nvPr>
        </p:nvSpPr>
        <p:spPr>
          <a:xfrm>
            <a:off x="22219920" y="8763000"/>
            <a:ext cx="18653759" cy="20886422"/>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37" name="Google Shape;37;p5"/>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3023237" y="1752607"/>
            <a:ext cx="37856160" cy="6362702"/>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3023242" y="8069582"/>
            <a:ext cx="18568032" cy="3954778"/>
          </a:xfrm>
          <a:prstGeom prst="rect">
            <a:avLst/>
          </a:prstGeom>
          <a:noFill/>
          <a:ln>
            <a:noFill/>
          </a:ln>
        </p:spPr>
        <p:txBody>
          <a:bodyPr anchorCtr="0" anchor="b" bIns="45700" lIns="91425" spcFirstLastPara="1" rIns="91425" wrap="square" tIns="45700"/>
          <a:lstStyle>
            <a:lvl1pPr indent="-228600" lvl="0" marL="457200" algn="l">
              <a:lnSpc>
                <a:spcPct val="90000"/>
              </a:lnSpc>
              <a:spcBef>
                <a:spcPts val="4800"/>
              </a:spcBef>
              <a:spcAft>
                <a:spcPts val="0"/>
              </a:spcAft>
              <a:buClr>
                <a:schemeClr val="dk1"/>
              </a:buClr>
              <a:buSzPts val="11520"/>
              <a:buNone/>
              <a:defRPr b="1" sz="11520"/>
            </a:lvl1pPr>
            <a:lvl2pPr indent="-228600" lvl="1" marL="914400" algn="l">
              <a:lnSpc>
                <a:spcPct val="90000"/>
              </a:lnSpc>
              <a:spcBef>
                <a:spcPts val="2400"/>
              </a:spcBef>
              <a:spcAft>
                <a:spcPts val="0"/>
              </a:spcAft>
              <a:buClr>
                <a:schemeClr val="dk1"/>
              </a:buClr>
              <a:buSzPts val="9600"/>
              <a:buNone/>
              <a:defRPr b="1" sz="9600"/>
            </a:lvl2pPr>
            <a:lvl3pPr indent="-228600" lvl="2" marL="1371600" algn="l">
              <a:lnSpc>
                <a:spcPct val="90000"/>
              </a:lnSpc>
              <a:spcBef>
                <a:spcPts val="2400"/>
              </a:spcBef>
              <a:spcAft>
                <a:spcPts val="0"/>
              </a:spcAft>
              <a:buClr>
                <a:schemeClr val="dk1"/>
              </a:buClr>
              <a:buSzPts val="8640"/>
              <a:buNone/>
              <a:defRPr b="1" sz="8640"/>
            </a:lvl3pPr>
            <a:lvl4pPr indent="-228600" lvl="3" marL="1828800" algn="l">
              <a:lnSpc>
                <a:spcPct val="90000"/>
              </a:lnSpc>
              <a:spcBef>
                <a:spcPts val="2400"/>
              </a:spcBef>
              <a:spcAft>
                <a:spcPts val="0"/>
              </a:spcAft>
              <a:buClr>
                <a:schemeClr val="dk1"/>
              </a:buClr>
              <a:buSzPts val="7680"/>
              <a:buNone/>
              <a:defRPr b="1" sz="7680"/>
            </a:lvl4pPr>
            <a:lvl5pPr indent="-228600" lvl="4" marL="2286000" algn="l">
              <a:lnSpc>
                <a:spcPct val="90000"/>
              </a:lnSpc>
              <a:spcBef>
                <a:spcPts val="2400"/>
              </a:spcBef>
              <a:spcAft>
                <a:spcPts val="0"/>
              </a:spcAft>
              <a:buClr>
                <a:schemeClr val="dk1"/>
              </a:buClr>
              <a:buSzPts val="7680"/>
              <a:buNone/>
              <a:defRPr b="1" sz="7680"/>
            </a:lvl5pPr>
            <a:lvl6pPr indent="-228600" lvl="5" marL="2743200" algn="l">
              <a:lnSpc>
                <a:spcPct val="90000"/>
              </a:lnSpc>
              <a:spcBef>
                <a:spcPts val="2400"/>
              </a:spcBef>
              <a:spcAft>
                <a:spcPts val="0"/>
              </a:spcAft>
              <a:buClr>
                <a:schemeClr val="dk1"/>
              </a:buClr>
              <a:buSzPts val="7680"/>
              <a:buNone/>
              <a:defRPr b="1" sz="7680"/>
            </a:lvl6pPr>
            <a:lvl7pPr indent="-228600" lvl="6" marL="3200400" algn="l">
              <a:lnSpc>
                <a:spcPct val="90000"/>
              </a:lnSpc>
              <a:spcBef>
                <a:spcPts val="2400"/>
              </a:spcBef>
              <a:spcAft>
                <a:spcPts val="0"/>
              </a:spcAft>
              <a:buClr>
                <a:schemeClr val="dk1"/>
              </a:buClr>
              <a:buSzPts val="7680"/>
              <a:buNone/>
              <a:defRPr b="1" sz="7680"/>
            </a:lvl7pPr>
            <a:lvl8pPr indent="-228600" lvl="7" marL="3657600" algn="l">
              <a:lnSpc>
                <a:spcPct val="90000"/>
              </a:lnSpc>
              <a:spcBef>
                <a:spcPts val="2400"/>
              </a:spcBef>
              <a:spcAft>
                <a:spcPts val="0"/>
              </a:spcAft>
              <a:buClr>
                <a:schemeClr val="dk1"/>
              </a:buClr>
              <a:buSzPts val="7680"/>
              <a:buNone/>
              <a:defRPr b="1" sz="7680"/>
            </a:lvl8pPr>
            <a:lvl9pPr indent="-228600" lvl="8" marL="4114800" algn="l">
              <a:lnSpc>
                <a:spcPct val="90000"/>
              </a:lnSpc>
              <a:spcBef>
                <a:spcPts val="2400"/>
              </a:spcBef>
              <a:spcAft>
                <a:spcPts val="0"/>
              </a:spcAft>
              <a:buClr>
                <a:schemeClr val="dk1"/>
              </a:buClr>
              <a:buSzPts val="7680"/>
              <a:buNone/>
              <a:defRPr b="1" sz="7680"/>
            </a:lvl9pPr>
          </a:lstStyle>
          <a:p/>
        </p:txBody>
      </p:sp>
      <p:sp>
        <p:nvSpPr>
          <p:cNvPr id="43" name="Google Shape;43;p6"/>
          <p:cNvSpPr txBox="1"/>
          <p:nvPr>
            <p:ph idx="2" type="body"/>
          </p:nvPr>
        </p:nvSpPr>
        <p:spPr>
          <a:xfrm>
            <a:off x="3023242" y="12024360"/>
            <a:ext cx="18568032" cy="17686021"/>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44" name="Google Shape;44;p6"/>
          <p:cNvSpPr txBox="1"/>
          <p:nvPr>
            <p:ph idx="3" type="body"/>
          </p:nvPr>
        </p:nvSpPr>
        <p:spPr>
          <a:xfrm>
            <a:off x="22219922" y="8069582"/>
            <a:ext cx="18659477" cy="3954778"/>
          </a:xfrm>
          <a:prstGeom prst="rect">
            <a:avLst/>
          </a:prstGeom>
          <a:noFill/>
          <a:ln>
            <a:noFill/>
          </a:ln>
        </p:spPr>
        <p:txBody>
          <a:bodyPr anchorCtr="0" anchor="b" bIns="45700" lIns="91425" spcFirstLastPara="1" rIns="91425" wrap="square" tIns="45700"/>
          <a:lstStyle>
            <a:lvl1pPr indent="-228600" lvl="0" marL="457200" algn="l">
              <a:lnSpc>
                <a:spcPct val="90000"/>
              </a:lnSpc>
              <a:spcBef>
                <a:spcPts val="4800"/>
              </a:spcBef>
              <a:spcAft>
                <a:spcPts val="0"/>
              </a:spcAft>
              <a:buClr>
                <a:schemeClr val="dk1"/>
              </a:buClr>
              <a:buSzPts val="11520"/>
              <a:buNone/>
              <a:defRPr b="1" sz="11520"/>
            </a:lvl1pPr>
            <a:lvl2pPr indent="-228600" lvl="1" marL="914400" algn="l">
              <a:lnSpc>
                <a:spcPct val="90000"/>
              </a:lnSpc>
              <a:spcBef>
                <a:spcPts val="2400"/>
              </a:spcBef>
              <a:spcAft>
                <a:spcPts val="0"/>
              </a:spcAft>
              <a:buClr>
                <a:schemeClr val="dk1"/>
              </a:buClr>
              <a:buSzPts val="9600"/>
              <a:buNone/>
              <a:defRPr b="1" sz="9600"/>
            </a:lvl2pPr>
            <a:lvl3pPr indent="-228600" lvl="2" marL="1371600" algn="l">
              <a:lnSpc>
                <a:spcPct val="90000"/>
              </a:lnSpc>
              <a:spcBef>
                <a:spcPts val="2400"/>
              </a:spcBef>
              <a:spcAft>
                <a:spcPts val="0"/>
              </a:spcAft>
              <a:buClr>
                <a:schemeClr val="dk1"/>
              </a:buClr>
              <a:buSzPts val="8640"/>
              <a:buNone/>
              <a:defRPr b="1" sz="8640"/>
            </a:lvl3pPr>
            <a:lvl4pPr indent="-228600" lvl="3" marL="1828800" algn="l">
              <a:lnSpc>
                <a:spcPct val="90000"/>
              </a:lnSpc>
              <a:spcBef>
                <a:spcPts val="2400"/>
              </a:spcBef>
              <a:spcAft>
                <a:spcPts val="0"/>
              </a:spcAft>
              <a:buClr>
                <a:schemeClr val="dk1"/>
              </a:buClr>
              <a:buSzPts val="7680"/>
              <a:buNone/>
              <a:defRPr b="1" sz="7680"/>
            </a:lvl4pPr>
            <a:lvl5pPr indent="-228600" lvl="4" marL="2286000" algn="l">
              <a:lnSpc>
                <a:spcPct val="90000"/>
              </a:lnSpc>
              <a:spcBef>
                <a:spcPts val="2400"/>
              </a:spcBef>
              <a:spcAft>
                <a:spcPts val="0"/>
              </a:spcAft>
              <a:buClr>
                <a:schemeClr val="dk1"/>
              </a:buClr>
              <a:buSzPts val="7680"/>
              <a:buNone/>
              <a:defRPr b="1" sz="7680"/>
            </a:lvl5pPr>
            <a:lvl6pPr indent="-228600" lvl="5" marL="2743200" algn="l">
              <a:lnSpc>
                <a:spcPct val="90000"/>
              </a:lnSpc>
              <a:spcBef>
                <a:spcPts val="2400"/>
              </a:spcBef>
              <a:spcAft>
                <a:spcPts val="0"/>
              </a:spcAft>
              <a:buClr>
                <a:schemeClr val="dk1"/>
              </a:buClr>
              <a:buSzPts val="7680"/>
              <a:buNone/>
              <a:defRPr b="1" sz="7680"/>
            </a:lvl6pPr>
            <a:lvl7pPr indent="-228600" lvl="6" marL="3200400" algn="l">
              <a:lnSpc>
                <a:spcPct val="90000"/>
              </a:lnSpc>
              <a:spcBef>
                <a:spcPts val="2400"/>
              </a:spcBef>
              <a:spcAft>
                <a:spcPts val="0"/>
              </a:spcAft>
              <a:buClr>
                <a:schemeClr val="dk1"/>
              </a:buClr>
              <a:buSzPts val="7680"/>
              <a:buNone/>
              <a:defRPr b="1" sz="7680"/>
            </a:lvl7pPr>
            <a:lvl8pPr indent="-228600" lvl="7" marL="3657600" algn="l">
              <a:lnSpc>
                <a:spcPct val="90000"/>
              </a:lnSpc>
              <a:spcBef>
                <a:spcPts val="2400"/>
              </a:spcBef>
              <a:spcAft>
                <a:spcPts val="0"/>
              </a:spcAft>
              <a:buClr>
                <a:schemeClr val="dk1"/>
              </a:buClr>
              <a:buSzPts val="7680"/>
              <a:buNone/>
              <a:defRPr b="1" sz="7680"/>
            </a:lvl8pPr>
            <a:lvl9pPr indent="-228600" lvl="8" marL="4114800" algn="l">
              <a:lnSpc>
                <a:spcPct val="90000"/>
              </a:lnSpc>
              <a:spcBef>
                <a:spcPts val="2400"/>
              </a:spcBef>
              <a:spcAft>
                <a:spcPts val="0"/>
              </a:spcAft>
              <a:buClr>
                <a:schemeClr val="dk1"/>
              </a:buClr>
              <a:buSzPts val="7680"/>
              <a:buNone/>
              <a:defRPr b="1" sz="7680"/>
            </a:lvl9pPr>
          </a:lstStyle>
          <a:p/>
        </p:txBody>
      </p:sp>
      <p:sp>
        <p:nvSpPr>
          <p:cNvPr id="45" name="Google Shape;45;p6"/>
          <p:cNvSpPr txBox="1"/>
          <p:nvPr>
            <p:ph idx="4" type="body"/>
          </p:nvPr>
        </p:nvSpPr>
        <p:spPr>
          <a:xfrm>
            <a:off x="22219922" y="12024360"/>
            <a:ext cx="18659477" cy="17686021"/>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4800"/>
              </a:spcBef>
              <a:spcAft>
                <a:spcPts val="0"/>
              </a:spcAft>
              <a:buClr>
                <a:schemeClr val="dk1"/>
              </a:buClr>
              <a:buSzPts val="1800"/>
              <a:buChar char="•"/>
              <a:defRPr/>
            </a:lvl1pPr>
            <a:lvl2pPr indent="-342900" lvl="1" marL="914400" algn="l">
              <a:lnSpc>
                <a:spcPct val="90000"/>
              </a:lnSpc>
              <a:spcBef>
                <a:spcPts val="2400"/>
              </a:spcBef>
              <a:spcAft>
                <a:spcPts val="0"/>
              </a:spcAft>
              <a:buClr>
                <a:schemeClr val="dk1"/>
              </a:buClr>
              <a:buSzPts val="1800"/>
              <a:buChar char="•"/>
              <a:defRPr/>
            </a:lvl2pPr>
            <a:lvl3pPr indent="-342900" lvl="2" marL="1371600" algn="l">
              <a:lnSpc>
                <a:spcPct val="90000"/>
              </a:lnSpc>
              <a:spcBef>
                <a:spcPts val="2400"/>
              </a:spcBef>
              <a:spcAft>
                <a:spcPts val="0"/>
              </a:spcAft>
              <a:buClr>
                <a:schemeClr val="dk1"/>
              </a:buClr>
              <a:buSzPts val="1800"/>
              <a:buChar char="•"/>
              <a:defRPr/>
            </a:lvl3pPr>
            <a:lvl4pPr indent="-342900" lvl="3" marL="1828800" algn="l">
              <a:lnSpc>
                <a:spcPct val="90000"/>
              </a:lnSpc>
              <a:spcBef>
                <a:spcPts val="2400"/>
              </a:spcBef>
              <a:spcAft>
                <a:spcPts val="0"/>
              </a:spcAft>
              <a:buClr>
                <a:schemeClr val="dk1"/>
              </a:buClr>
              <a:buSzPts val="1800"/>
              <a:buChar char="•"/>
              <a:defRPr/>
            </a:lvl4pPr>
            <a:lvl5pPr indent="-342900" lvl="4" marL="2286000" algn="l">
              <a:lnSpc>
                <a:spcPct val="90000"/>
              </a:lnSpc>
              <a:spcBef>
                <a:spcPts val="2400"/>
              </a:spcBef>
              <a:spcAft>
                <a:spcPts val="0"/>
              </a:spcAft>
              <a:buClr>
                <a:schemeClr val="dk1"/>
              </a:buClr>
              <a:buSzPts val="1800"/>
              <a:buChar char="•"/>
              <a:defRPr/>
            </a:lvl5pPr>
            <a:lvl6pPr indent="-342900" lvl="5" marL="2743200" algn="l">
              <a:lnSpc>
                <a:spcPct val="90000"/>
              </a:lnSpc>
              <a:spcBef>
                <a:spcPts val="2400"/>
              </a:spcBef>
              <a:spcAft>
                <a:spcPts val="0"/>
              </a:spcAft>
              <a:buClr>
                <a:schemeClr val="dk1"/>
              </a:buClr>
              <a:buSzPts val="1800"/>
              <a:buChar char="•"/>
              <a:defRPr/>
            </a:lvl6pPr>
            <a:lvl7pPr indent="-342900" lvl="6" marL="3200400" algn="l">
              <a:lnSpc>
                <a:spcPct val="90000"/>
              </a:lnSpc>
              <a:spcBef>
                <a:spcPts val="2400"/>
              </a:spcBef>
              <a:spcAft>
                <a:spcPts val="0"/>
              </a:spcAft>
              <a:buClr>
                <a:schemeClr val="dk1"/>
              </a:buClr>
              <a:buSzPts val="1800"/>
              <a:buChar char="•"/>
              <a:defRPr/>
            </a:lvl7pPr>
            <a:lvl8pPr indent="-342900" lvl="7" marL="3657600" algn="l">
              <a:lnSpc>
                <a:spcPct val="90000"/>
              </a:lnSpc>
              <a:spcBef>
                <a:spcPts val="2400"/>
              </a:spcBef>
              <a:spcAft>
                <a:spcPts val="0"/>
              </a:spcAft>
              <a:buClr>
                <a:schemeClr val="dk1"/>
              </a:buClr>
              <a:buSzPts val="1800"/>
              <a:buChar char="•"/>
              <a:defRPr/>
            </a:lvl8pPr>
            <a:lvl9pPr indent="-342900" lvl="8" marL="4114800" algn="l">
              <a:lnSpc>
                <a:spcPct val="90000"/>
              </a:lnSpc>
              <a:spcBef>
                <a:spcPts val="2400"/>
              </a:spcBef>
              <a:spcAft>
                <a:spcPts val="0"/>
              </a:spcAft>
              <a:buClr>
                <a:schemeClr val="dk1"/>
              </a:buClr>
              <a:buSzPts val="1800"/>
              <a:buChar char="•"/>
              <a:defRPr/>
            </a:lvl9pPr>
          </a:lstStyle>
          <a:p/>
        </p:txBody>
      </p:sp>
      <p:sp>
        <p:nvSpPr>
          <p:cNvPr id="46" name="Google Shape;46;p6"/>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3023237" y="2194560"/>
            <a:ext cx="14156054" cy="7680960"/>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15360"/>
              <a:buFont typeface="Calibri"/>
              <a:buNone/>
              <a:defRPr sz="153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18659477" y="4739647"/>
            <a:ext cx="22219920" cy="23393400"/>
          </a:xfrm>
          <a:prstGeom prst="rect">
            <a:avLst/>
          </a:prstGeom>
          <a:noFill/>
          <a:ln>
            <a:noFill/>
          </a:ln>
        </p:spPr>
        <p:txBody>
          <a:bodyPr anchorCtr="0" anchor="t" bIns="45700" lIns="91425" spcFirstLastPara="1" rIns="91425" wrap="square" tIns="45700"/>
          <a:lstStyle>
            <a:lvl1pPr indent="-1203960" lvl="0" marL="457200" algn="l">
              <a:lnSpc>
                <a:spcPct val="90000"/>
              </a:lnSpc>
              <a:spcBef>
                <a:spcPts val="4800"/>
              </a:spcBef>
              <a:spcAft>
                <a:spcPts val="0"/>
              </a:spcAft>
              <a:buClr>
                <a:schemeClr val="dk1"/>
              </a:buClr>
              <a:buSzPts val="15360"/>
              <a:buChar char="•"/>
              <a:defRPr sz="15360"/>
            </a:lvl1pPr>
            <a:lvl2pPr indent="-1082040" lvl="1" marL="914400" algn="l">
              <a:lnSpc>
                <a:spcPct val="90000"/>
              </a:lnSpc>
              <a:spcBef>
                <a:spcPts val="2400"/>
              </a:spcBef>
              <a:spcAft>
                <a:spcPts val="0"/>
              </a:spcAft>
              <a:buClr>
                <a:schemeClr val="dk1"/>
              </a:buClr>
              <a:buSzPts val="13440"/>
              <a:buChar char="•"/>
              <a:defRPr sz="13439"/>
            </a:lvl2pPr>
            <a:lvl3pPr indent="-960120" lvl="2" marL="1371600" algn="l">
              <a:lnSpc>
                <a:spcPct val="90000"/>
              </a:lnSpc>
              <a:spcBef>
                <a:spcPts val="2400"/>
              </a:spcBef>
              <a:spcAft>
                <a:spcPts val="0"/>
              </a:spcAft>
              <a:buClr>
                <a:schemeClr val="dk1"/>
              </a:buClr>
              <a:buSzPts val="11520"/>
              <a:buChar char="•"/>
              <a:defRPr sz="11520"/>
            </a:lvl3pPr>
            <a:lvl4pPr indent="-838200" lvl="3" marL="1828800" algn="l">
              <a:lnSpc>
                <a:spcPct val="90000"/>
              </a:lnSpc>
              <a:spcBef>
                <a:spcPts val="2400"/>
              </a:spcBef>
              <a:spcAft>
                <a:spcPts val="0"/>
              </a:spcAft>
              <a:buClr>
                <a:schemeClr val="dk1"/>
              </a:buClr>
              <a:buSzPts val="9600"/>
              <a:buChar char="•"/>
              <a:defRPr sz="9600"/>
            </a:lvl4pPr>
            <a:lvl5pPr indent="-838200" lvl="4" marL="2286000" algn="l">
              <a:lnSpc>
                <a:spcPct val="90000"/>
              </a:lnSpc>
              <a:spcBef>
                <a:spcPts val="2400"/>
              </a:spcBef>
              <a:spcAft>
                <a:spcPts val="0"/>
              </a:spcAft>
              <a:buClr>
                <a:schemeClr val="dk1"/>
              </a:buClr>
              <a:buSzPts val="9600"/>
              <a:buChar char="•"/>
              <a:defRPr sz="9600"/>
            </a:lvl5pPr>
            <a:lvl6pPr indent="-838200" lvl="5" marL="2743200" algn="l">
              <a:lnSpc>
                <a:spcPct val="90000"/>
              </a:lnSpc>
              <a:spcBef>
                <a:spcPts val="2400"/>
              </a:spcBef>
              <a:spcAft>
                <a:spcPts val="0"/>
              </a:spcAft>
              <a:buClr>
                <a:schemeClr val="dk1"/>
              </a:buClr>
              <a:buSzPts val="9600"/>
              <a:buChar char="•"/>
              <a:defRPr sz="9600"/>
            </a:lvl6pPr>
            <a:lvl7pPr indent="-838200" lvl="6" marL="3200400" algn="l">
              <a:lnSpc>
                <a:spcPct val="90000"/>
              </a:lnSpc>
              <a:spcBef>
                <a:spcPts val="2400"/>
              </a:spcBef>
              <a:spcAft>
                <a:spcPts val="0"/>
              </a:spcAft>
              <a:buClr>
                <a:schemeClr val="dk1"/>
              </a:buClr>
              <a:buSzPts val="9600"/>
              <a:buChar char="•"/>
              <a:defRPr sz="9600"/>
            </a:lvl7pPr>
            <a:lvl8pPr indent="-838200" lvl="7" marL="3657600" algn="l">
              <a:lnSpc>
                <a:spcPct val="90000"/>
              </a:lnSpc>
              <a:spcBef>
                <a:spcPts val="2400"/>
              </a:spcBef>
              <a:spcAft>
                <a:spcPts val="0"/>
              </a:spcAft>
              <a:buClr>
                <a:schemeClr val="dk1"/>
              </a:buClr>
              <a:buSzPts val="9600"/>
              <a:buChar char="•"/>
              <a:defRPr sz="9600"/>
            </a:lvl8pPr>
            <a:lvl9pPr indent="-838200" lvl="8" marL="4114800" algn="l">
              <a:lnSpc>
                <a:spcPct val="90000"/>
              </a:lnSpc>
              <a:spcBef>
                <a:spcPts val="2400"/>
              </a:spcBef>
              <a:spcAft>
                <a:spcPts val="0"/>
              </a:spcAft>
              <a:buClr>
                <a:schemeClr val="dk1"/>
              </a:buClr>
              <a:buSzPts val="9600"/>
              <a:buChar char="•"/>
              <a:defRPr sz="9600"/>
            </a:lvl9pPr>
          </a:lstStyle>
          <a:p/>
        </p:txBody>
      </p:sp>
      <p:sp>
        <p:nvSpPr>
          <p:cNvPr id="61" name="Google Shape;61;p9"/>
          <p:cNvSpPr txBox="1"/>
          <p:nvPr>
            <p:ph idx="2" type="body"/>
          </p:nvPr>
        </p:nvSpPr>
        <p:spPr>
          <a:xfrm>
            <a:off x="3023237" y="9875520"/>
            <a:ext cx="14156054" cy="18295622"/>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4800"/>
              </a:spcBef>
              <a:spcAft>
                <a:spcPts val="0"/>
              </a:spcAft>
              <a:buClr>
                <a:schemeClr val="dk1"/>
              </a:buClr>
              <a:buSzPts val="7680"/>
              <a:buNone/>
              <a:defRPr sz="7680"/>
            </a:lvl1pPr>
            <a:lvl2pPr indent="-228600" lvl="1" marL="914400" algn="l">
              <a:lnSpc>
                <a:spcPct val="90000"/>
              </a:lnSpc>
              <a:spcBef>
                <a:spcPts val="2400"/>
              </a:spcBef>
              <a:spcAft>
                <a:spcPts val="0"/>
              </a:spcAft>
              <a:buClr>
                <a:schemeClr val="dk1"/>
              </a:buClr>
              <a:buSzPts val="6720"/>
              <a:buNone/>
              <a:defRPr sz="6719"/>
            </a:lvl2pPr>
            <a:lvl3pPr indent="-228600" lvl="2" marL="1371600" algn="l">
              <a:lnSpc>
                <a:spcPct val="90000"/>
              </a:lnSpc>
              <a:spcBef>
                <a:spcPts val="2400"/>
              </a:spcBef>
              <a:spcAft>
                <a:spcPts val="0"/>
              </a:spcAft>
              <a:buClr>
                <a:schemeClr val="dk1"/>
              </a:buClr>
              <a:buSzPts val="5760"/>
              <a:buNone/>
              <a:defRPr sz="5760"/>
            </a:lvl3pPr>
            <a:lvl4pPr indent="-228600" lvl="3" marL="1828800" algn="l">
              <a:lnSpc>
                <a:spcPct val="90000"/>
              </a:lnSpc>
              <a:spcBef>
                <a:spcPts val="2400"/>
              </a:spcBef>
              <a:spcAft>
                <a:spcPts val="0"/>
              </a:spcAft>
              <a:buClr>
                <a:schemeClr val="dk1"/>
              </a:buClr>
              <a:buSzPts val="4800"/>
              <a:buNone/>
              <a:defRPr sz="4800"/>
            </a:lvl4pPr>
            <a:lvl5pPr indent="-228600" lvl="4" marL="2286000" algn="l">
              <a:lnSpc>
                <a:spcPct val="90000"/>
              </a:lnSpc>
              <a:spcBef>
                <a:spcPts val="2400"/>
              </a:spcBef>
              <a:spcAft>
                <a:spcPts val="0"/>
              </a:spcAft>
              <a:buClr>
                <a:schemeClr val="dk1"/>
              </a:buClr>
              <a:buSzPts val="4800"/>
              <a:buNone/>
              <a:defRPr sz="4800"/>
            </a:lvl5pPr>
            <a:lvl6pPr indent="-228600" lvl="5" marL="2743200" algn="l">
              <a:lnSpc>
                <a:spcPct val="90000"/>
              </a:lnSpc>
              <a:spcBef>
                <a:spcPts val="2400"/>
              </a:spcBef>
              <a:spcAft>
                <a:spcPts val="0"/>
              </a:spcAft>
              <a:buClr>
                <a:schemeClr val="dk1"/>
              </a:buClr>
              <a:buSzPts val="4800"/>
              <a:buNone/>
              <a:defRPr sz="4800"/>
            </a:lvl6pPr>
            <a:lvl7pPr indent="-228600" lvl="6" marL="3200400" algn="l">
              <a:lnSpc>
                <a:spcPct val="90000"/>
              </a:lnSpc>
              <a:spcBef>
                <a:spcPts val="2400"/>
              </a:spcBef>
              <a:spcAft>
                <a:spcPts val="0"/>
              </a:spcAft>
              <a:buClr>
                <a:schemeClr val="dk1"/>
              </a:buClr>
              <a:buSzPts val="4800"/>
              <a:buNone/>
              <a:defRPr sz="4800"/>
            </a:lvl7pPr>
            <a:lvl8pPr indent="-228600" lvl="7" marL="3657600" algn="l">
              <a:lnSpc>
                <a:spcPct val="90000"/>
              </a:lnSpc>
              <a:spcBef>
                <a:spcPts val="2400"/>
              </a:spcBef>
              <a:spcAft>
                <a:spcPts val="0"/>
              </a:spcAft>
              <a:buClr>
                <a:schemeClr val="dk1"/>
              </a:buClr>
              <a:buSzPts val="4800"/>
              <a:buNone/>
              <a:defRPr sz="4800"/>
            </a:lvl8pPr>
            <a:lvl9pPr indent="-228600" lvl="8" marL="4114800" algn="l">
              <a:lnSpc>
                <a:spcPct val="90000"/>
              </a:lnSpc>
              <a:spcBef>
                <a:spcPts val="2400"/>
              </a:spcBef>
              <a:spcAft>
                <a:spcPts val="0"/>
              </a:spcAft>
              <a:buClr>
                <a:schemeClr val="dk1"/>
              </a:buClr>
              <a:buSzPts val="4800"/>
              <a:buNone/>
              <a:defRPr sz="4800"/>
            </a:lvl9pPr>
          </a:lstStyle>
          <a:p/>
        </p:txBody>
      </p:sp>
      <p:sp>
        <p:nvSpPr>
          <p:cNvPr id="62" name="Google Shape;62;p9"/>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3023237" y="2194560"/>
            <a:ext cx="14156054" cy="7680960"/>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15360"/>
              <a:buFont typeface="Calibri"/>
              <a:buNone/>
              <a:defRPr sz="1536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8659477" y="4739647"/>
            <a:ext cx="22219920" cy="23393400"/>
          </a:xfrm>
          <a:prstGeom prst="rect">
            <a:avLst/>
          </a:prstGeom>
          <a:noFill/>
          <a:ln>
            <a:noFill/>
          </a:ln>
        </p:spPr>
        <p:txBody>
          <a:bodyPr anchorCtr="0" anchor="t" bIns="45700" lIns="91425" spcFirstLastPara="1" rIns="91425" wrap="square" tIns="45700"/>
          <a:lstStyle>
            <a:lvl1pPr lvl="0" marR="0" rtl="0" algn="l">
              <a:lnSpc>
                <a:spcPct val="90000"/>
              </a:lnSpc>
              <a:spcBef>
                <a:spcPts val="4800"/>
              </a:spcBef>
              <a:spcAft>
                <a:spcPts val="0"/>
              </a:spcAft>
              <a:buClr>
                <a:schemeClr val="dk1"/>
              </a:buClr>
              <a:buSzPts val="15360"/>
              <a:buFont typeface="Arial"/>
              <a:buNone/>
              <a:defRPr b="0" i="0" sz="15360" u="none" cap="none" strike="noStrike">
                <a:solidFill>
                  <a:schemeClr val="dk1"/>
                </a:solidFill>
                <a:latin typeface="Calibri"/>
                <a:ea typeface="Calibri"/>
                <a:cs typeface="Calibri"/>
                <a:sym typeface="Calibri"/>
              </a:defRPr>
            </a:lvl1pPr>
            <a:lvl2pPr lvl="1" marR="0" rtl="0" algn="l">
              <a:lnSpc>
                <a:spcPct val="90000"/>
              </a:lnSpc>
              <a:spcBef>
                <a:spcPts val="2400"/>
              </a:spcBef>
              <a:spcAft>
                <a:spcPts val="0"/>
              </a:spcAft>
              <a:buClr>
                <a:schemeClr val="dk1"/>
              </a:buClr>
              <a:buSzPts val="13440"/>
              <a:buFont typeface="Arial"/>
              <a:buNone/>
              <a:defRPr b="0" i="0" sz="13439" u="none" cap="none" strike="noStrike">
                <a:solidFill>
                  <a:schemeClr val="dk1"/>
                </a:solidFill>
                <a:latin typeface="Calibri"/>
                <a:ea typeface="Calibri"/>
                <a:cs typeface="Calibri"/>
                <a:sym typeface="Calibri"/>
              </a:defRPr>
            </a:lvl2pPr>
            <a:lvl3pPr lvl="2" marR="0" rtl="0" algn="l">
              <a:lnSpc>
                <a:spcPct val="90000"/>
              </a:lnSpc>
              <a:spcBef>
                <a:spcPts val="2400"/>
              </a:spcBef>
              <a:spcAft>
                <a:spcPts val="0"/>
              </a:spcAft>
              <a:buClr>
                <a:schemeClr val="dk1"/>
              </a:buClr>
              <a:buSzPts val="11520"/>
              <a:buFont typeface="Arial"/>
              <a:buNone/>
              <a:defRPr b="0" i="0" sz="11520" u="none" cap="none" strike="noStrike">
                <a:solidFill>
                  <a:schemeClr val="dk1"/>
                </a:solidFill>
                <a:latin typeface="Calibri"/>
                <a:ea typeface="Calibri"/>
                <a:cs typeface="Calibri"/>
                <a:sym typeface="Calibri"/>
              </a:defRPr>
            </a:lvl3pPr>
            <a:lvl4pPr lvl="3" marR="0" rtl="0" algn="l">
              <a:lnSpc>
                <a:spcPct val="90000"/>
              </a:lnSpc>
              <a:spcBef>
                <a:spcPts val="240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4pPr>
            <a:lvl5pPr lvl="4" marR="0" rtl="0" algn="l">
              <a:lnSpc>
                <a:spcPct val="90000"/>
              </a:lnSpc>
              <a:spcBef>
                <a:spcPts val="240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5pPr>
            <a:lvl6pPr lvl="5" marR="0" rtl="0" algn="l">
              <a:lnSpc>
                <a:spcPct val="90000"/>
              </a:lnSpc>
              <a:spcBef>
                <a:spcPts val="240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6pPr>
            <a:lvl7pPr lvl="6" marR="0" rtl="0" algn="l">
              <a:lnSpc>
                <a:spcPct val="90000"/>
              </a:lnSpc>
              <a:spcBef>
                <a:spcPts val="240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7pPr>
            <a:lvl8pPr lvl="7" marR="0" rtl="0" algn="l">
              <a:lnSpc>
                <a:spcPct val="90000"/>
              </a:lnSpc>
              <a:spcBef>
                <a:spcPts val="240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8pPr>
            <a:lvl9pPr lvl="8" marR="0" rtl="0" algn="l">
              <a:lnSpc>
                <a:spcPct val="90000"/>
              </a:lnSpc>
              <a:spcBef>
                <a:spcPts val="2400"/>
              </a:spcBef>
              <a:spcAft>
                <a:spcPts val="0"/>
              </a:spcAft>
              <a:buClr>
                <a:schemeClr val="dk1"/>
              </a:buClr>
              <a:buSzPts val="9600"/>
              <a:buFont typeface="Arial"/>
              <a:buNone/>
              <a:defRPr b="0" i="0" sz="9600" u="none" cap="none" strike="noStrike">
                <a:solidFill>
                  <a:schemeClr val="dk1"/>
                </a:solidFill>
                <a:latin typeface="Calibri"/>
                <a:ea typeface="Calibri"/>
                <a:cs typeface="Calibri"/>
                <a:sym typeface="Calibri"/>
              </a:defRPr>
            </a:lvl9pPr>
          </a:lstStyle>
          <a:p/>
        </p:txBody>
      </p:sp>
      <p:sp>
        <p:nvSpPr>
          <p:cNvPr id="68" name="Google Shape;68;p10"/>
          <p:cNvSpPr txBox="1"/>
          <p:nvPr>
            <p:ph idx="1" type="body"/>
          </p:nvPr>
        </p:nvSpPr>
        <p:spPr>
          <a:xfrm>
            <a:off x="3023237" y="9875520"/>
            <a:ext cx="14156054" cy="18295622"/>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4800"/>
              </a:spcBef>
              <a:spcAft>
                <a:spcPts val="0"/>
              </a:spcAft>
              <a:buClr>
                <a:schemeClr val="dk1"/>
              </a:buClr>
              <a:buSzPts val="7680"/>
              <a:buNone/>
              <a:defRPr sz="7680"/>
            </a:lvl1pPr>
            <a:lvl2pPr indent="-228600" lvl="1" marL="914400" algn="l">
              <a:lnSpc>
                <a:spcPct val="90000"/>
              </a:lnSpc>
              <a:spcBef>
                <a:spcPts val="2400"/>
              </a:spcBef>
              <a:spcAft>
                <a:spcPts val="0"/>
              </a:spcAft>
              <a:buClr>
                <a:schemeClr val="dk1"/>
              </a:buClr>
              <a:buSzPts val="6720"/>
              <a:buNone/>
              <a:defRPr sz="6719"/>
            </a:lvl2pPr>
            <a:lvl3pPr indent="-228600" lvl="2" marL="1371600" algn="l">
              <a:lnSpc>
                <a:spcPct val="90000"/>
              </a:lnSpc>
              <a:spcBef>
                <a:spcPts val="2400"/>
              </a:spcBef>
              <a:spcAft>
                <a:spcPts val="0"/>
              </a:spcAft>
              <a:buClr>
                <a:schemeClr val="dk1"/>
              </a:buClr>
              <a:buSzPts val="5760"/>
              <a:buNone/>
              <a:defRPr sz="5760"/>
            </a:lvl3pPr>
            <a:lvl4pPr indent="-228600" lvl="3" marL="1828800" algn="l">
              <a:lnSpc>
                <a:spcPct val="90000"/>
              </a:lnSpc>
              <a:spcBef>
                <a:spcPts val="2400"/>
              </a:spcBef>
              <a:spcAft>
                <a:spcPts val="0"/>
              </a:spcAft>
              <a:buClr>
                <a:schemeClr val="dk1"/>
              </a:buClr>
              <a:buSzPts val="4800"/>
              <a:buNone/>
              <a:defRPr sz="4800"/>
            </a:lvl4pPr>
            <a:lvl5pPr indent="-228600" lvl="4" marL="2286000" algn="l">
              <a:lnSpc>
                <a:spcPct val="90000"/>
              </a:lnSpc>
              <a:spcBef>
                <a:spcPts val="2400"/>
              </a:spcBef>
              <a:spcAft>
                <a:spcPts val="0"/>
              </a:spcAft>
              <a:buClr>
                <a:schemeClr val="dk1"/>
              </a:buClr>
              <a:buSzPts val="4800"/>
              <a:buNone/>
              <a:defRPr sz="4800"/>
            </a:lvl5pPr>
            <a:lvl6pPr indent="-228600" lvl="5" marL="2743200" algn="l">
              <a:lnSpc>
                <a:spcPct val="90000"/>
              </a:lnSpc>
              <a:spcBef>
                <a:spcPts val="2400"/>
              </a:spcBef>
              <a:spcAft>
                <a:spcPts val="0"/>
              </a:spcAft>
              <a:buClr>
                <a:schemeClr val="dk1"/>
              </a:buClr>
              <a:buSzPts val="4800"/>
              <a:buNone/>
              <a:defRPr sz="4800"/>
            </a:lvl6pPr>
            <a:lvl7pPr indent="-228600" lvl="6" marL="3200400" algn="l">
              <a:lnSpc>
                <a:spcPct val="90000"/>
              </a:lnSpc>
              <a:spcBef>
                <a:spcPts val="2400"/>
              </a:spcBef>
              <a:spcAft>
                <a:spcPts val="0"/>
              </a:spcAft>
              <a:buClr>
                <a:schemeClr val="dk1"/>
              </a:buClr>
              <a:buSzPts val="4800"/>
              <a:buNone/>
              <a:defRPr sz="4800"/>
            </a:lvl7pPr>
            <a:lvl8pPr indent="-228600" lvl="7" marL="3657600" algn="l">
              <a:lnSpc>
                <a:spcPct val="90000"/>
              </a:lnSpc>
              <a:spcBef>
                <a:spcPts val="2400"/>
              </a:spcBef>
              <a:spcAft>
                <a:spcPts val="0"/>
              </a:spcAft>
              <a:buClr>
                <a:schemeClr val="dk1"/>
              </a:buClr>
              <a:buSzPts val="4800"/>
              <a:buNone/>
              <a:defRPr sz="4800"/>
            </a:lvl8pPr>
            <a:lvl9pPr indent="-228600" lvl="8" marL="4114800" algn="l">
              <a:lnSpc>
                <a:spcPct val="90000"/>
              </a:lnSpc>
              <a:spcBef>
                <a:spcPts val="2400"/>
              </a:spcBef>
              <a:spcAft>
                <a:spcPts val="0"/>
              </a:spcAft>
              <a:buClr>
                <a:schemeClr val="dk1"/>
              </a:buClr>
              <a:buSzPts val="4800"/>
              <a:buNone/>
              <a:defRPr sz="4800"/>
            </a:lvl9pPr>
          </a:lstStyle>
          <a:p/>
        </p:txBody>
      </p:sp>
      <p:sp>
        <p:nvSpPr>
          <p:cNvPr id="69" name="Google Shape;69;p10"/>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3017520" y="1752607"/>
            <a:ext cx="37856160" cy="6362702"/>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21120"/>
              <a:buFont typeface="Calibri"/>
              <a:buNone/>
              <a:defRPr b="0" i="0" sz="2112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3017520" y="8763000"/>
            <a:ext cx="37856160" cy="20886422"/>
          </a:xfrm>
          <a:prstGeom prst="rect">
            <a:avLst/>
          </a:prstGeom>
          <a:noFill/>
          <a:ln>
            <a:noFill/>
          </a:ln>
        </p:spPr>
        <p:txBody>
          <a:bodyPr anchorCtr="0" anchor="t" bIns="45700" lIns="91425" spcFirstLastPara="1" rIns="91425" wrap="square" tIns="45700"/>
          <a:lstStyle>
            <a:lvl1pPr indent="-1082040" lvl="0" marL="457200" marR="0" rtl="0" algn="l">
              <a:lnSpc>
                <a:spcPct val="90000"/>
              </a:lnSpc>
              <a:spcBef>
                <a:spcPts val="4800"/>
              </a:spcBef>
              <a:spcAft>
                <a:spcPts val="0"/>
              </a:spcAft>
              <a:buClr>
                <a:schemeClr val="dk1"/>
              </a:buClr>
              <a:buSzPts val="13440"/>
              <a:buFont typeface="Arial"/>
              <a:buChar char="•"/>
              <a:defRPr b="0" i="0" sz="13439" u="none" cap="none" strike="noStrike">
                <a:solidFill>
                  <a:schemeClr val="dk1"/>
                </a:solidFill>
                <a:latin typeface="Calibri"/>
                <a:ea typeface="Calibri"/>
                <a:cs typeface="Calibri"/>
                <a:sym typeface="Calibri"/>
              </a:defRPr>
            </a:lvl1pPr>
            <a:lvl2pPr indent="-960120" lvl="1" marL="914400" marR="0" rtl="0" algn="l">
              <a:lnSpc>
                <a:spcPct val="90000"/>
              </a:lnSpc>
              <a:spcBef>
                <a:spcPts val="2400"/>
              </a:spcBef>
              <a:spcAft>
                <a:spcPts val="0"/>
              </a:spcAft>
              <a:buClr>
                <a:schemeClr val="dk1"/>
              </a:buClr>
              <a:buSzPts val="11520"/>
              <a:buFont typeface="Arial"/>
              <a:buChar char="•"/>
              <a:defRPr b="0" i="0" sz="11520" u="none" cap="none" strike="noStrike">
                <a:solidFill>
                  <a:schemeClr val="dk1"/>
                </a:solidFill>
                <a:latin typeface="Calibri"/>
                <a:ea typeface="Calibri"/>
                <a:cs typeface="Calibri"/>
                <a:sym typeface="Calibri"/>
              </a:defRPr>
            </a:lvl2pPr>
            <a:lvl3pPr indent="-838200" lvl="2" marL="1371600" marR="0" rtl="0" algn="l">
              <a:lnSpc>
                <a:spcPct val="90000"/>
              </a:lnSpc>
              <a:spcBef>
                <a:spcPts val="2400"/>
              </a:spcBef>
              <a:spcAft>
                <a:spcPts val="0"/>
              </a:spcAft>
              <a:buClr>
                <a:schemeClr val="dk1"/>
              </a:buClr>
              <a:buSzPts val="9600"/>
              <a:buFont typeface="Arial"/>
              <a:buChar char="•"/>
              <a:defRPr b="0" i="0" sz="9600" u="none" cap="none" strike="noStrike">
                <a:solidFill>
                  <a:schemeClr val="dk1"/>
                </a:solidFill>
                <a:latin typeface="Calibri"/>
                <a:ea typeface="Calibri"/>
                <a:cs typeface="Calibri"/>
                <a:sym typeface="Calibri"/>
              </a:defRPr>
            </a:lvl3pPr>
            <a:lvl4pPr indent="-777239" lvl="3" marL="18288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4pPr>
            <a:lvl5pPr indent="-777239" lvl="4" marL="22860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5pPr>
            <a:lvl6pPr indent="-777239" lvl="5" marL="27432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6pPr>
            <a:lvl7pPr indent="-777239" lvl="6" marL="32004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7pPr>
            <a:lvl8pPr indent="-777239" lvl="7" marL="36576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8pPr>
            <a:lvl9pPr indent="-777240" lvl="8" marL="4114800" marR="0" rtl="0" algn="l">
              <a:lnSpc>
                <a:spcPct val="90000"/>
              </a:lnSpc>
              <a:spcBef>
                <a:spcPts val="2400"/>
              </a:spcBef>
              <a:spcAft>
                <a:spcPts val="0"/>
              </a:spcAft>
              <a:buClr>
                <a:schemeClr val="dk1"/>
              </a:buClr>
              <a:buSzPts val="8640"/>
              <a:buFont typeface="Arial"/>
              <a:buChar char="•"/>
              <a:defRPr b="0" i="0" sz="864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3017520" y="30510488"/>
            <a:ext cx="9875520" cy="1752600"/>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576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4538959" y="30510488"/>
            <a:ext cx="14813280" cy="1752600"/>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576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7258"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30998159" y="30510488"/>
            <a:ext cx="9875520" cy="1752600"/>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5760" u="none" cap="none" strike="noStrike">
                <a:solidFill>
                  <a:srgbClr val="888888"/>
                </a:solidFill>
                <a:latin typeface="Calibri"/>
                <a:ea typeface="Calibri"/>
                <a:cs typeface="Calibri"/>
                <a:sym typeface="Calibri"/>
              </a:defRPr>
            </a:lvl1pPr>
            <a:lvl2pPr indent="0" lvl="1" marL="0" marR="0" rtl="0" algn="r">
              <a:spcBef>
                <a:spcPts val="0"/>
              </a:spcBef>
              <a:buNone/>
              <a:defRPr b="0" i="0" sz="5760" u="none" cap="none" strike="noStrike">
                <a:solidFill>
                  <a:srgbClr val="888888"/>
                </a:solidFill>
                <a:latin typeface="Calibri"/>
                <a:ea typeface="Calibri"/>
                <a:cs typeface="Calibri"/>
                <a:sym typeface="Calibri"/>
              </a:defRPr>
            </a:lvl2pPr>
            <a:lvl3pPr indent="0" lvl="2" marL="0" marR="0" rtl="0" algn="r">
              <a:spcBef>
                <a:spcPts val="0"/>
              </a:spcBef>
              <a:buNone/>
              <a:defRPr b="0" i="0" sz="5760" u="none" cap="none" strike="noStrike">
                <a:solidFill>
                  <a:srgbClr val="888888"/>
                </a:solidFill>
                <a:latin typeface="Calibri"/>
                <a:ea typeface="Calibri"/>
                <a:cs typeface="Calibri"/>
                <a:sym typeface="Calibri"/>
              </a:defRPr>
            </a:lvl3pPr>
            <a:lvl4pPr indent="0" lvl="3" marL="0" marR="0" rtl="0" algn="r">
              <a:spcBef>
                <a:spcPts val="0"/>
              </a:spcBef>
              <a:buNone/>
              <a:defRPr b="0" i="0" sz="5760" u="none" cap="none" strike="noStrike">
                <a:solidFill>
                  <a:srgbClr val="888888"/>
                </a:solidFill>
                <a:latin typeface="Calibri"/>
                <a:ea typeface="Calibri"/>
                <a:cs typeface="Calibri"/>
                <a:sym typeface="Calibri"/>
              </a:defRPr>
            </a:lvl4pPr>
            <a:lvl5pPr indent="0" lvl="4" marL="0" marR="0" rtl="0" algn="r">
              <a:spcBef>
                <a:spcPts val="0"/>
              </a:spcBef>
              <a:buNone/>
              <a:defRPr b="0" i="0" sz="5760" u="none" cap="none" strike="noStrike">
                <a:solidFill>
                  <a:srgbClr val="888888"/>
                </a:solidFill>
                <a:latin typeface="Calibri"/>
                <a:ea typeface="Calibri"/>
                <a:cs typeface="Calibri"/>
                <a:sym typeface="Calibri"/>
              </a:defRPr>
            </a:lvl5pPr>
            <a:lvl6pPr indent="0" lvl="5" marL="0" marR="0" rtl="0" algn="r">
              <a:spcBef>
                <a:spcPts val="0"/>
              </a:spcBef>
              <a:buNone/>
              <a:defRPr b="0" i="0" sz="5760" u="none" cap="none" strike="noStrike">
                <a:solidFill>
                  <a:srgbClr val="888888"/>
                </a:solidFill>
                <a:latin typeface="Calibri"/>
                <a:ea typeface="Calibri"/>
                <a:cs typeface="Calibri"/>
                <a:sym typeface="Calibri"/>
              </a:defRPr>
            </a:lvl6pPr>
            <a:lvl7pPr indent="0" lvl="6" marL="0" marR="0" rtl="0" algn="r">
              <a:spcBef>
                <a:spcPts val="0"/>
              </a:spcBef>
              <a:buNone/>
              <a:defRPr b="0" i="0" sz="5760" u="none" cap="none" strike="noStrike">
                <a:solidFill>
                  <a:srgbClr val="888888"/>
                </a:solidFill>
                <a:latin typeface="Calibri"/>
                <a:ea typeface="Calibri"/>
                <a:cs typeface="Calibri"/>
                <a:sym typeface="Calibri"/>
              </a:defRPr>
            </a:lvl7pPr>
            <a:lvl8pPr indent="0" lvl="7" marL="0" marR="0" rtl="0" algn="r">
              <a:spcBef>
                <a:spcPts val="0"/>
              </a:spcBef>
              <a:buNone/>
              <a:defRPr b="0" i="0" sz="5760" u="none" cap="none" strike="noStrike">
                <a:solidFill>
                  <a:srgbClr val="888888"/>
                </a:solidFill>
                <a:latin typeface="Calibri"/>
                <a:ea typeface="Calibri"/>
                <a:cs typeface="Calibri"/>
                <a:sym typeface="Calibri"/>
              </a:defRPr>
            </a:lvl8pPr>
            <a:lvl9pPr indent="0" lvl="8" marL="0" marR="0" rtl="0" algn="r">
              <a:spcBef>
                <a:spcPts val="0"/>
              </a:spcBef>
              <a:buNone/>
              <a:defRPr b="0" i="0" sz="576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0" Type="http://schemas.openxmlformats.org/officeDocument/2006/relationships/hyperlink" Target="https://www.wholesalesolar.com/shop/solar-panels" TargetMode="External"/><Relationship Id="rId22" Type="http://schemas.openxmlformats.org/officeDocument/2006/relationships/hyperlink" Target="https://www.katom.com/416-PBFV2LF.html?gclid=Cj0KCQjwh6XmBRDRARIsAKNInDGKpRV7NkbiG7WsHwHghJVXyw3IF0yz3tsFZN-tXWlYTKNs3xY_fTYaAn_PEALw_wcB" TargetMode="External"/><Relationship Id="rId21" Type="http://schemas.openxmlformats.org/officeDocument/2006/relationships/hyperlink" Target="https://www.google.com/shopping/product/10536615315174656289?lsf=seller:8740,store:3998342715601553145&amp;prds=oid:13777026947227019350&amp;q=sink%20bowl%20low%20cost&amp;hl=en&amp;ei=QvTJXIi_AuK0ggfErqfwBA&amp;lsft=gclid:Cj0KCQjwh6XmBRDRARIsAKNInDFcDKuSbKhwPi70AdU7fJFi4MRQp9lTWS07RcEulsCQKpFLZar6C9MaApGaEALw_wcB,gclsrc:aw.ds" TargetMode="External"/><Relationship Id="rId24" Type="http://schemas.openxmlformats.org/officeDocument/2006/relationships/hyperlink" Target="https://www.amazon.com/LNSLNM-Portable-Generator-Inverter-Camping/dp/B06WRXDK9K/ref=asc_df_B06WRXDK9K/?tag=hyprod-20&amp;linkCode=df0&amp;hvadid=198064505516&amp;hvpos=1o3&amp;hvnetw=g&amp;hvrand=11495998718935817099&amp;hvpone=&amp;hvptwo=&amp;hvqmt=&amp;hvdev=c&amp;hvdvcmdl=&amp;hvlocint=&amp;hvlocphy=9060038&amp;hvtargid=pla-554500341032&amp;psc=1" TargetMode="External"/><Relationship Id="rId23" Type="http://schemas.openxmlformats.org/officeDocument/2006/relationships/hyperlink" Target="https://www.alliedelec.com/product/dwyer-instruments/cfs2-dnbpn-20/70328674/?gclid=Cj0KCQjwn8_mBRCLARIsAKxi0GKjE7Pun0YJ59L503k9w6tfDZqW5ZW-Im4AXgQ4yGjzZKD_RO39kPYaAjqGEALw_wcB&amp;gclsrc=aw.ds" TargetMode="External"/><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 Id="rId9" Type="http://schemas.openxmlformats.org/officeDocument/2006/relationships/hyperlink" Target="https://www.doctorswithoutborders.org/ebola-outbreak-drc" TargetMode="External"/><Relationship Id="rId26" Type="http://schemas.openxmlformats.org/officeDocument/2006/relationships/hyperlink" Target="https://www.usplastic.com/catalog/item.aspx?sku=3003&amp;gclid=Cj0KCQjwn8_mBRCLARIsAKxi0GIZTqU2zLuVB5ES6s0I8mLARHHT49L1xVegWQ_bawCHadrLYiszgLoaAjwoEALw_wcB" TargetMode="External"/><Relationship Id="rId25" Type="http://schemas.openxmlformats.org/officeDocument/2006/relationships/hyperlink" Target="https://www.homedepot.com/p/Everbilt-1-2-in-Brass-Sweat-x-Sweat-Swing-Check-Valve-240-4-12-EB/205816263" TargetMode="External"/><Relationship Id="rId28" Type="http://schemas.openxmlformats.org/officeDocument/2006/relationships/hyperlink" Target="https://express.google.com/u/0/product/12551407453100422994_6162280658802725496_122521593?utm_source=google_shopping&amp;utm_medium=tu_prop&amp;utm_content=eid-lsjeuxoeqt,eid-wuakzuqbuq" TargetMode="External"/><Relationship Id="rId27" Type="http://schemas.openxmlformats.org/officeDocument/2006/relationships/hyperlink" Target="https://express.google.com/u/0/product/9681130878275343429_6508501560989449710_121648710?utm_source=google_shopping&amp;utm_medium=tu_prop&amp;utm_content=eid-lsjeuxoeqt,eid-wuakzuqbuq" TargetMode="External"/><Relationship Id="rId5" Type="http://schemas.openxmlformats.org/officeDocument/2006/relationships/hyperlink" Target="https://www.bcm.edu/departments/molecular-virology-and-microbiology/emerging-infections-and-biodefense/ebola-virus" TargetMode="External"/><Relationship Id="rId6" Type="http://schemas.openxmlformats.org/officeDocument/2006/relationships/hyperlink" Target="https://www.youtube.com/watch?v=fGESslPLluo" TargetMode="External"/><Relationship Id="rId29" Type="http://schemas.openxmlformats.org/officeDocument/2006/relationships/hyperlink" Target="https://www.recpro.com/wfco-artis-12v-rv-potable-water-pump-pds1rv25/?gclid=Cj0KCQjwh6XmBRDRARIsAKNInDFho218hnJdhrOxZgyRmRlTfWsPGfU0piJU3-5VCNeYc8k9Nfh1rpwaApf9EALw_wcB" TargetMode="External"/><Relationship Id="rId7" Type="http://schemas.openxmlformats.org/officeDocument/2006/relationships/hyperlink" Target="https://www.cdc.gov/vhf/ebola/pdf/chlorine-solution-liquid-mild.pdf" TargetMode="External"/><Relationship Id="rId8" Type="http://schemas.openxmlformats.org/officeDocument/2006/relationships/hyperlink" Target="https://www.cia.gov/library/publications/the-world-factbook/geos/print_cg.html" TargetMode="External"/><Relationship Id="rId11" Type="http://schemas.openxmlformats.org/officeDocument/2006/relationships/hyperlink" Target="https://www.accessdata.fda.gov/ORAU/PlumbingControlsCom/PCC_summary.htm" TargetMode="External"/><Relationship Id="rId10" Type="http://schemas.openxmlformats.org/officeDocument/2006/relationships/hyperlink" Target="https://www.who.int/csr/don/11-april-2019-ebola-drc/en/" TargetMode="External"/><Relationship Id="rId13" Type="http://schemas.openxmlformats.org/officeDocument/2006/relationships/hyperlink" Target="https://www.npr.org/sections/goatsandsoda/2014/09/12/346114454/how-do-you-catch-ebola-by-air-sweat-or-water" TargetMode="External"/><Relationship Id="rId12" Type="http://schemas.openxmlformats.org/officeDocument/2006/relationships/hyperlink" Target="https://www.worldvision.org/disaster-relief-news-stories/drc-conflict-facts" TargetMode="External"/><Relationship Id="rId15" Type="http://schemas.openxmlformats.org/officeDocument/2006/relationships/hyperlink" Target="https://data.unicef.org/resources/wash-in-health-care-facilities/" TargetMode="External"/><Relationship Id="rId14" Type="http://schemas.openxmlformats.org/officeDocument/2006/relationships/hyperlink" Target="https://www.usaid.gov/democratic-republic-congo/global-health" TargetMode="External"/><Relationship Id="rId17" Type="http://schemas.openxmlformats.org/officeDocument/2006/relationships/hyperlink" Target="https://www.ntotank.com/50gallon-norwesco-white-utility-tank-x2895011?gclid=Cj0KCQjwh6XmBRDRARIsAKNInDGSXwUOQsn6KNAUjupwE5R-kVXIX0U9ZeQAfV9UCl8TvB5rYm6ZnlkaAvM6EALw_wcB" TargetMode="External"/><Relationship Id="rId16" Type="http://schemas.openxmlformats.org/officeDocument/2006/relationships/hyperlink" Target="https://www.who.int/csr/don/25-april-2019-ebola-drc/en/" TargetMode="External"/><Relationship Id="rId19" Type="http://schemas.openxmlformats.org/officeDocument/2006/relationships/hyperlink" Target="https://www.homedepot.com/p/Genova-Products-PVC-DWV-Pipe-Schedule-40-Cellular-Core-2-in-x-10-ft-70021F/300282331" TargetMode="External"/><Relationship Id="rId18" Type="http://schemas.openxmlformats.org/officeDocument/2006/relationships/hyperlink" Target="https://www.ameraproducts.com/alpine-hazel-402-10-hand-dryer-white.htm?AdID=16760cm00cm03377&amp;gclid=CjwKCAjwqqrmBRAAEiwAdpDXtNgfzhs8vOWPBj8tlLYnbGZzGsrw6U8mKE0FWq5Cob_IDZQRUdr3pRoCxP4QAvD_Bw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noFill/>
      </p:bgPr>
    </p:bg>
    <p:spTree>
      <p:nvGrpSpPr>
        <p:cNvPr id="87" name="Shape 87"/>
        <p:cNvGrpSpPr/>
        <p:nvPr/>
      </p:nvGrpSpPr>
      <p:grpSpPr>
        <a:xfrm>
          <a:off x="0" y="0"/>
          <a:ext cx="0" cy="0"/>
          <a:chOff x="0" y="0"/>
          <a:chExt cx="0" cy="0"/>
        </a:xfrm>
      </p:grpSpPr>
      <p:sp>
        <p:nvSpPr>
          <p:cNvPr id="88" name="Google Shape;88;p13"/>
          <p:cNvSpPr txBox="1"/>
          <p:nvPr/>
        </p:nvSpPr>
        <p:spPr>
          <a:xfrm>
            <a:off x="1533300" y="4809150"/>
            <a:ext cx="12525600" cy="26896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US" sz="4800">
                <a:solidFill>
                  <a:schemeClr val="dk1"/>
                </a:solidFill>
                <a:latin typeface="Calibri"/>
                <a:ea typeface="Calibri"/>
                <a:cs typeface="Calibri"/>
                <a:sym typeface="Calibri"/>
              </a:rPr>
              <a:t>Introduction </a:t>
            </a:r>
            <a:endParaRPr sz="4800">
              <a:solidFill>
                <a:schemeClr val="dk1"/>
              </a:solidFill>
              <a:latin typeface="Calibri"/>
              <a:ea typeface="Calibri"/>
              <a:cs typeface="Calibri"/>
              <a:sym typeface="Calibri"/>
            </a:endParaRPr>
          </a:p>
          <a:p>
            <a:pPr indent="-419100" lvl="0" marL="457200" marR="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Democratic Republic of Congo:</a:t>
            </a:r>
            <a:endParaRPr sz="3000">
              <a:solidFill>
                <a:schemeClr val="dk1"/>
              </a:solidFill>
              <a:latin typeface="Calibri"/>
              <a:ea typeface="Calibri"/>
              <a:cs typeface="Calibri"/>
              <a:sym typeface="Calibri"/>
            </a:endParaRPr>
          </a:p>
          <a:p>
            <a:pPr indent="-419100" lvl="1" marL="13716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Population- 85,281,024 million (Central Intelligence Agency)</a:t>
            </a:r>
            <a:endParaRPr sz="3000">
              <a:solidFill>
                <a:schemeClr val="dk1"/>
              </a:solidFill>
              <a:latin typeface="Calibri"/>
              <a:ea typeface="Calibri"/>
              <a:cs typeface="Calibri"/>
              <a:sym typeface="Calibri"/>
            </a:endParaRPr>
          </a:p>
          <a:p>
            <a:pPr indent="-419100" lvl="1" marL="13716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 Life expectancy: 58.1 years (Central Intelligence Agency)</a:t>
            </a:r>
            <a:endParaRPr sz="3000">
              <a:solidFill>
                <a:schemeClr val="dk1"/>
              </a:solidFill>
              <a:latin typeface="Calibri"/>
              <a:ea typeface="Calibri"/>
              <a:cs typeface="Calibri"/>
              <a:sym typeface="Calibri"/>
            </a:endParaRPr>
          </a:p>
          <a:p>
            <a:pPr indent="-419100" lvl="1" marL="13716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Percentage of population below poverty line: 63% (Central Intelligence Agency)</a:t>
            </a:r>
            <a:endParaRPr sz="3000">
              <a:solidFill>
                <a:schemeClr val="dk1"/>
              </a:solidFill>
              <a:latin typeface="Calibri"/>
              <a:ea typeface="Calibri"/>
              <a:cs typeface="Calibri"/>
              <a:sym typeface="Calibri"/>
            </a:endParaRPr>
          </a:p>
          <a:p>
            <a:pPr indent="-419100" lvl="1" marL="13716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Country has  struggling healthcare system; they are low on medical supplies, workers, and equipment. Approximately 70% of population has little to no access to healthcare (USAID, 2017)</a:t>
            </a:r>
            <a:endParaRPr sz="3000">
              <a:solidFill>
                <a:schemeClr val="dk1"/>
              </a:solidFill>
              <a:latin typeface="Calibri"/>
              <a:ea typeface="Calibri"/>
              <a:cs typeface="Calibri"/>
              <a:sym typeface="Calibri"/>
            </a:endParaRPr>
          </a:p>
          <a:p>
            <a:pPr indent="-419100" lvl="0" marL="457200" marR="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Ebola spreads primarily through contact with infected person’s bodily fluids or materials contaminated by fluids (Baylor)</a:t>
            </a:r>
            <a:endParaRPr sz="3000">
              <a:solidFill>
                <a:schemeClr val="dk1"/>
              </a:solidFill>
              <a:latin typeface="Calibri"/>
              <a:ea typeface="Calibri"/>
              <a:cs typeface="Calibri"/>
              <a:sym typeface="Calibri"/>
            </a:endParaRPr>
          </a:p>
          <a:p>
            <a:pPr indent="0" lvl="0" marL="0" marR="0" rtl="0" algn="ctr">
              <a:spcBef>
                <a:spcPts val="0"/>
              </a:spcBef>
              <a:spcAft>
                <a:spcPts val="0"/>
              </a:spcAft>
              <a:buNone/>
            </a:pPr>
            <a:r>
              <a:t/>
            </a:r>
            <a:endParaRPr b="1" sz="4800">
              <a:solidFill>
                <a:schemeClr val="dk1"/>
              </a:solidFill>
              <a:latin typeface="Calibri"/>
              <a:ea typeface="Calibri"/>
              <a:cs typeface="Calibri"/>
              <a:sym typeface="Calibri"/>
            </a:endParaRPr>
          </a:p>
          <a:p>
            <a:pPr indent="0" lvl="0" marL="0" marR="0" rtl="0" algn="ctr">
              <a:spcBef>
                <a:spcPts val="0"/>
              </a:spcBef>
              <a:spcAft>
                <a:spcPts val="0"/>
              </a:spcAft>
              <a:buNone/>
            </a:pPr>
            <a:r>
              <a:rPr b="1" lang="en-US" sz="4800">
                <a:solidFill>
                  <a:schemeClr val="dk1"/>
                </a:solidFill>
                <a:latin typeface="Calibri"/>
                <a:ea typeface="Calibri"/>
                <a:cs typeface="Calibri"/>
                <a:sym typeface="Calibri"/>
              </a:rPr>
              <a:t>Main Problems Identified:</a:t>
            </a:r>
            <a:endParaRPr b="1" sz="4800" u="sng">
              <a:solidFill>
                <a:schemeClr val="dk1"/>
              </a:solidFill>
              <a:latin typeface="Calibri"/>
              <a:ea typeface="Calibri"/>
              <a:cs typeface="Calibri"/>
              <a:sym typeface="Calibri"/>
            </a:endParaRPr>
          </a:p>
          <a:p>
            <a:pPr indent="-419100" lvl="0" marL="457200" marR="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S</a:t>
            </a:r>
            <a:r>
              <a:rPr lang="en-US" sz="3000">
                <a:solidFill>
                  <a:schemeClr val="dk1"/>
                </a:solidFill>
                <a:latin typeface="Calibri"/>
                <a:ea typeface="Calibri"/>
                <a:cs typeface="Calibri"/>
                <a:sym typeface="Calibri"/>
              </a:rPr>
              <a:t>anitation</a:t>
            </a:r>
            <a:r>
              <a:rPr lang="en-US" sz="3000">
                <a:solidFill>
                  <a:schemeClr val="dk1"/>
                </a:solidFill>
                <a:latin typeface="Calibri"/>
                <a:ea typeface="Calibri"/>
                <a:cs typeface="Calibri"/>
                <a:sym typeface="Calibri"/>
              </a:rPr>
              <a:t>/Hand Washing </a:t>
            </a:r>
            <a:endParaRPr sz="3000">
              <a:solidFill>
                <a:schemeClr val="dk1"/>
              </a:solidFill>
              <a:latin typeface="Calibri"/>
              <a:ea typeface="Calibri"/>
              <a:cs typeface="Calibri"/>
              <a:sym typeface="Calibri"/>
            </a:endParaRPr>
          </a:p>
          <a:p>
            <a:pPr indent="-419100" lvl="0" marL="457200" marR="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Lack of Healthcare Treatment Facilities </a:t>
            </a:r>
            <a:endParaRPr sz="3000">
              <a:solidFill>
                <a:schemeClr val="dk1"/>
              </a:solidFill>
              <a:latin typeface="Calibri"/>
              <a:ea typeface="Calibri"/>
              <a:cs typeface="Calibri"/>
              <a:sym typeface="Calibri"/>
            </a:endParaRPr>
          </a:p>
          <a:p>
            <a:pPr indent="-419100" lvl="0" marL="457200" marR="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Equipment for Burial Ceremony </a:t>
            </a:r>
            <a:endParaRPr sz="3000">
              <a:solidFill>
                <a:schemeClr val="dk1"/>
              </a:solidFill>
              <a:latin typeface="Calibri"/>
              <a:ea typeface="Calibri"/>
              <a:cs typeface="Calibri"/>
              <a:sym typeface="Calibri"/>
            </a:endParaRPr>
          </a:p>
          <a:p>
            <a:pPr indent="-419100" lvl="0" marL="457200" marR="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Treatment for EVD</a:t>
            </a:r>
            <a:endParaRPr sz="3000">
              <a:solidFill>
                <a:schemeClr val="dk1"/>
              </a:solidFill>
              <a:latin typeface="Calibri"/>
              <a:ea typeface="Calibri"/>
              <a:cs typeface="Calibri"/>
              <a:sym typeface="Calibri"/>
            </a:endParaRPr>
          </a:p>
          <a:p>
            <a:pPr indent="-419100" lvl="0" marL="457200" marR="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Difficulty Diagnosing EVD </a:t>
            </a:r>
            <a:endParaRPr sz="3000">
              <a:solidFill>
                <a:schemeClr val="dk1"/>
              </a:solidFill>
              <a:latin typeface="Calibri"/>
              <a:ea typeface="Calibri"/>
              <a:cs typeface="Calibri"/>
              <a:sym typeface="Calibri"/>
            </a:endParaRPr>
          </a:p>
          <a:p>
            <a:pPr indent="0" lvl="0" marL="0" marR="0" rtl="0" algn="l">
              <a:spcBef>
                <a:spcPts val="0"/>
              </a:spcBef>
              <a:spcAft>
                <a:spcPts val="0"/>
              </a:spcAft>
              <a:buNone/>
            </a:pPr>
            <a:r>
              <a:rPr lang="en-US" sz="3000">
                <a:solidFill>
                  <a:schemeClr val="dk1"/>
                </a:solidFill>
                <a:latin typeface="Calibri"/>
                <a:ea typeface="Calibri"/>
                <a:cs typeface="Calibri"/>
                <a:sym typeface="Calibri"/>
              </a:rPr>
              <a:t>	</a:t>
            </a:r>
            <a:endParaRPr sz="30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Specific Problem Addressed:</a:t>
            </a:r>
            <a:endParaRPr sz="4800">
              <a:solidFill>
                <a:schemeClr val="dk1"/>
              </a:solidFill>
            </a:endParaRPr>
          </a:p>
          <a:p>
            <a:pPr indent="-419100" lvl="0" marL="457200" rtl="0" algn="l">
              <a:lnSpc>
                <a:spcPct val="115000"/>
              </a:lnSpc>
              <a:spcBef>
                <a:spcPts val="0"/>
              </a:spcBef>
              <a:spcAft>
                <a:spcPts val="0"/>
              </a:spcAft>
              <a:buClr>
                <a:schemeClr val="dk1"/>
              </a:buClr>
              <a:buSzPts val="3000"/>
              <a:buChar char="●"/>
            </a:pPr>
            <a:r>
              <a:rPr lang="en-US" sz="3000">
                <a:solidFill>
                  <a:schemeClr val="dk1"/>
                </a:solidFill>
              </a:rPr>
              <a:t>North Kivu, where the outbreak is occurring, is an unstable warzone (BBC News, 2019)</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US" sz="3000">
                <a:solidFill>
                  <a:schemeClr val="dk1"/>
                </a:solidFill>
              </a:rPr>
              <a:t>There is a lot of mistrust in the government and health professionals, leading to suspension of some of WHO services (WHO, 2019) </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US" sz="3000">
                <a:solidFill>
                  <a:schemeClr val="dk1"/>
                </a:solidFill>
              </a:rPr>
              <a:t>Local health clinics that treat ebola carriers do not have the sanitation capabilities to stop the spread of disease, yet the limited services they provide are too important to be replaced (BBC News, 2019) </a:t>
            </a:r>
            <a:endParaRPr sz="3000">
              <a:solidFill>
                <a:schemeClr val="dk1"/>
              </a:solidFill>
            </a:endParaRPr>
          </a:p>
          <a:p>
            <a:pPr indent="-419100" lvl="0" marL="457200" rtl="0" algn="l">
              <a:lnSpc>
                <a:spcPct val="115000"/>
              </a:lnSpc>
              <a:spcBef>
                <a:spcPts val="0"/>
              </a:spcBef>
              <a:spcAft>
                <a:spcPts val="0"/>
              </a:spcAft>
              <a:buClr>
                <a:schemeClr val="dk1"/>
              </a:buClr>
              <a:buSzPts val="3000"/>
              <a:buChar char="●"/>
            </a:pPr>
            <a:r>
              <a:rPr lang="en-US" sz="3000">
                <a:solidFill>
                  <a:schemeClr val="dk1"/>
                </a:solidFill>
              </a:rPr>
              <a:t>Response from WHO has been to help sanitation efforts in these local clinics; cleaning or replacing contaminated equipment/materials (BBC News, 2019)</a:t>
            </a:r>
            <a:endParaRPr sz="3000">
              <a:solidFill>
                <a:schemeClr val="dk1"/>
              </a:solidFill>
            </a:endParaRPr>
          </a:p>
          <a:p>
            <a:pPr indent="0" lvl="0" marL="0" rtl="0" algn="l">
              <a:spcBef>
                <a:spcPts val="0"/>
              </a:spcBef>
              <a:spcAft>
                <a:spcPts val="0"/>
              </a:spcAft>
              <a:buNone/>
            </a:pPr>
            <a:r>
              <a:t/>
            </a:r>
            <a:endParaRPr b="1" sz="4800">
              <a:solidFill>
                <a:schemeClr val="dk1"/>
              </a:solidFill>
              <a:latin typeface="Calibri"/>
              <a:ea typeface="Calibri"/>
              <a:cs typeface="Calibri"/>
              <a:sym typeface="Calibri"/>
            </a:endParaRPr>
          </a:p>
          <a:p>
            <a:pPr indent="0" lvl="0" marL="0" rtl="0" algn="ctr">
              <a:spcBef>
                <a:spcPts val="0"/>
              </a:spcBef>
              <a:spcAft>
                <a:spcPts val="0"/>
              </a:spcAft>
              <a:buNone/>
            </a:pPr>
            <a:r>
              <a:rPr b="1" lang="en-US" sz="4800">
                <a:solidFill>
                  <a:schemeClr val="dk1"/>
                </a:solidFill>
                <a:latin typeface="Calibri"/>
                <a:ea typeface="Calibri"/>
                <a:cs typeface="Calibri"/>
                <a:sym typeface="Calibri"/>
              </a:rPr>
              <a:t>Proposed Solutions:</a:t>
            </a:r>
            <a:endParaRPr b="1" sz="4800">
              <a:solidFill>
                <a:schemeClr val="dk1"/>
              </a:solidFill>
              <a:latin typeface="Calibri"/>
              <a:ea typeface="Calibri"/>
              <a:cs typeface="Calibri"/>
              <a:sym typeface="Calibri"/>
            </a:endParaRPr>
          </a:p>
          <a:p>
            <a:pPr indent="-647700" lvl="0" marL="85725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Hand-washing station that contains chlorine located in medical facilities</a:t>
            </a:r>
            <a:endParaRPr sz="3000">
              <a:solidFill>
                <a:schemeClr val="dk1"/>
              </a:solidFill>
              <a:latin typeface="Calibri"/>
              <a:ea typeface="Calibri"/>
              <a:cs typeface="Calibri"/>
              <a:sym typeface="Calibri"/>
            </a:endParaRPr>
          </a:p>
          <a:p>
            <a:pPr indent="-647700" lvl="0" marL="85725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Armored truck that contains a small treatment unit for  </a:t>
            </a:r>
            <a:endParaRPr sz="3000">
              <a:solidFill>
                <a:schemeClr val="dk1"/>
              </a:solidFill>
              <a:latin typeface="Calibri"/>
              <a:ea typeface="Calibri"/>
              <a:cs typeface="Calibri"/>
              <a:sym typeface="Calibri"/>
            </a:endParaRPr>
          </a:p>
          <a:p>
            <a:pPr indent="-647700" lvl="0" marL="857250" rtl="0" algn="l">
              <a:spcBef>
                <a:spcPts val="0"/>
              </a:spcBef>
              <a:spcAft>
                <a:spcPts val="0"/>
              </a:spcAft>
              <a:buClr>
                <a:schemeClr val="dk1"/>
              </a:buClr>
              <a:buSzPts val="3000"/>
              <a:buFont typeface="Calibri"/>
              <a:buAutoNum type="arabicPeriod"/>
            </a:pPr>
            <a:r>
              <a:rPr lang="en-US" sz="3000">
                <a:solidFill>
                  <a:schemeClr val="dk1"/>
                </a:solidFill>
                <a:latin typeface="Calibri"/>
                <a:ea typeface="Calibri"/>
                <a:cs typeface="Calibri"/>
                <a:sym typeface="Calibri"/>
              </a:rPr>
              <a:t>Drone that contains medical supplies to clinics</a:t>
            </a:r>
            <a:endParaRPr b="1" sz="3000">
              <a:solidFill>
                <a:schemeClr val="dk1"/>
              </a:solidFill>
              <a:latin typeface="Calibri"/>
              <a:ea typeface="Calibri"/>
              <a:cs typeface="Calibri"/>
              <a:sym typeface="Calibri"/>
            </a:endParaRPr>
          </a:p>
          <a:p>
            <a:pPr indent="0" lvl="0" marL="0" rtl="0" algn="l">
              <a:spcBef>
                <a:spcPts val="0"/>
              </a:spcBef>
              <a:spcAft>
                <a:spcPts val="0"/>
              </a:spcAft>
              <a:buNone/>
            </a:pPr>
            <a:r>
              <a:rPr lang="en-US" sz="3600">
                <a:solidFill>
                  <a:schemeClr val="dk1"/>
                </a:solidFill>
                <a:latin typeface="Calibri"/>
                <a:ea typeface="Calibri"/>
                <a:cs typeface="Calibri"/>
                <a:sym typeface="Calibri"/>
              </a:rPr>
              <a:t>Criteria listed in Fig. 1 are what we used in a weighted decision matrix to pick which of these problems would be most viable to address the problem. </a:t>
            </a:r>
            <a:endParaRPr sz="3600">
              <a:solidFill>
                <a:schemeClr val="dk1"/>
              </a:solidFill>
              <a:latin typeface="Calibri"/>
              <a:ea typeface="Calibri"/>
              <a:cs typeface="Calibri"/>
              <a:sym typeface="Calibri"/>
            </a:endParaRPr>
          </a:p>
          <a:p>
            <a:pPr indent="0" lvl="0" marL="0" rtl="0" algn="l">
              <a:spcBef>
                <a:spcPts val="0"/>
              </a:spcBef>
              <a:spcAft>
                <a:spcPts val="0"/>
              </a:spcAft>
              <a:buNone/>
            </a:pPr>
            <a:r>
              <a:t/>
            </a:r>
            <a:endParaRPr b="1" sz="4800">
              <a:solidFill>
                <a:schemeClr val="dk1"/>
              </a:solidFill>
              <a:latin typeface="Calibri"/>
              <a:ea typeface="Calibri"/>
              <a:cs typeface="Calibri"/>
              <a:sym typeface="Calibri"/>
            </a:endParaRPr>
          </a:p>
          <a:p>
            <a:pPr indent="0" lvl="0" marL="0" rtl="0" algn="ctr">
              <a:spcBef>
                <a:spcPts val="0"/>
              </a:spcBef>
              <a:spcAft>
                <a:spcPts val="0"/>
              </a:spcAft>
              <a:buClr>
                <a:schemeClr val="dk1"/>
              </a:buClr>
              <a:buFont typeface="Arial"/>
              <a:buNone/>
            </a:pPr>
            <a:r>
              <a:rPr b="1" lang="en-US" sz="4800">
                <a:solidFill>
                  <a:schemeClr val="dk1"/>
                </a:solidFill>
                <a:latin typeface="Calibri"/>
                <a:ea typeface="Calibri"/>
                <a:cs typeface="Calibri"/>
                <a:sym typeface="Calibri"/>
              </a:rPr>
              <a:t>Final Solution:</a:t>
            </a:r>
            <a:endParaRPr sz="4800">
              <a:solidFill>
                <a:schemeClr val="dk1"/>
              </a:solidFill>
              <a:latin typeface="Calibri"/>
              <a:ea typeface="Calibri"/>
              <a:cs typeface="Calibri"/>
              <a:sym typeface="Calibri"/>
            </a:endParaRPr>
          </a:p>
          <a:p>
            <a:pPr indent="-425450" lvl="0" marL="457200" rtl="0" algn="l">
              <a:spcBef>
                <a:spcPts val="0"/>
              </a:spcBef>
              <a:spcAft>
                <a:spcPts val="0"/>
              </a:spcAft>
              <a:buClr>
                <a:schemeClr val="dk1"/>
              </a:buClr>
              <a:buSzPts val="3100"/>
              <a:buFont typeface="Calibri"/>
              <a:buChar char="●"/>
            </a:pPr>
            <a:r>
              <a:rPr lang="en-US" sz="3000">
                <a:solidFill>
                  <a:schemeClr val="dk1"/>
                </a:solidFill>
                <a:latin typeface="Calibri"/>
                <a:ea typeface="Calibri"/>
                <a:cs typeface="Calibri"/>
                <a:sym typeface="Calibri"/>
              </a:rPr>
              <a:t>We have designed a handwashing sink, with foot pumps, to be installed in already existing health clinics; in order to provide methods of sanitation for medical workers with more public trust</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100">
                <a:solidFill>
                  <a:schemeClr val="dk1"/>
                </a:solidFill>
                <a:latin typeface="Calibri"/>
                <a:ea typeface="Calibri"/>
                <a:cs typeface="Calibri"/>
                <a:sym typeface="Calibri"/>
              </a:rPr>
              <a:t>Ebola cannot survive in water (2014), and the CDC uses these chlorine solutions to combat the virus (Center For Disease Control and Prevention)</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This will help target lack of proper sanitation within existing local health clinics, in clinics that are already more trusted by public foreign organizations</a:t>
            </a:r>
            <a:endParaRPr sz="3000">
              <a:solidFill>
                <a:schemeClr val="dk1"/>
              </a:solidFill>
              <a:latin typeface="Calibri"/>
              <a:ea typeface="Calibri"/>
              <a:cs typeface="Calibri"/>
              <a:sym typeface="Calibri"/>
            </a:endParaRPr>
          </a:p>
          <a:p>
            <a:pPr indent="-425450" lvl="0" marL="457200" rtl="0" algn="l">
              <a:spcBef>
                <a:spcPts val="0"/>
              </a:spcBef>
              <a:spcAft>
                <a:spcPts val="0"/>
              </a:spcAft>
              <a:buClr>
                <a:schemeClr val="dk1"/>
              </a:buClr>
              <a:buSzPts val="3100"/>
              <a:buFont typeface="Calibri"/>
              <a:buChar char="●"/>
            </a:pPr>
            <a:r>
              <a:rPr lang="en-US" sz="3100">
                <a:solidFill>
                  <a:schemeClr val="dk1"/>
                </a:solidFill>
                <a:latin typeface="Calibri"/>
                <a:ea typeface="Calibri"/>
                <a:cs typeface="Calibri"/>
                <a:sym typeface="Calibri"/>
              </a:rPr>
              <a:t>The water will first come in from a local body of water which will go through a carbon filter</a:t>
            </a:r>
            <a:endParaRPr sz="3100">
              <a:solidFill>
                <a:schemeClr val="dk1"/>
              </a:solidFill>
              <a:latin typeface="Calibri"/>
              <a:ea typeface="Calibri"/>
              <a:cs typeface="Calibri"/>
              <a:sym typeface="Calibri"/>
            </a:endParaRPr>
          </a:p>
          <a:p>
            <a:pPr indent="-425450" lvl="0" marL="457200" rtl="0" algn="l">
              <a:spcBef>
                <a:spcPts val="0"/>
              </a:spcBef>
              <a:spcAft>
                <a:spcPts val="0"/>
              </a:spcAft>
              <a:buClr>
                <a:schemeClr val="dk1"/>
              </a:buClr>
              <a:buSzPts val="3100"/>
              <a:buFont typeface="Calibri"/>
              <a:buChar char="●"/>
            </a:pPr>
            <a:r>
              <a:rPr lang="en-US" sz="3000">
                <a:solidFill>
                  <a:schemeClr val="dk1"/>
                </a:solidFill>
                <a:latin typeface="Calibri"/>
                <a:ea typeface="Calibri"/>
                <a:cs typeface="Calibri"/>
                <a:sym typeface="Calibri"/>
              </a:rPr>
              <a:t>Right below this carbon filter will be a check valve, which will be used to prevent water going back into the body of water; check valves are used to prevent backflow (FDA)</a:t>
            </a:r>
            <a:endParaRPr sz="3100">
              <a:solidFill>
                <a:schemeClr val="dk1"/>
              </a:solidFill>
              <a:latin typeface="Calibri"/>
              <a:ea typeface="Calibri"/>
              <a:cs typeface="Calibri"/>
              <a:sym typeface="Calibri"/>
            </a:endParaRPr>
          </a:p>
        </p:txBody>
      </p:sp>
      <p:sp>
        <p:nvSpPr>
          <p:cNvPr id="89" name="Google Shape;89;p13"/>
          <p:cNvSpPr txBox="1"/>
          <p:nvPr/>
        </p:nvSpPr>
        <p:spPr>
          <a:xfrm>
            <a:off x="14620950" y="15681000"/>
            <a:ext cx="13963500" cy="16025100"/>
          </a:xfrm>
          <a:prstGeom prst="rect">
            <a:avLst/>
          </a:prstGeom>
          <a:noFill/>
          <a:ln>
            <a:noFill/>
          </a:ln>
        </p:spPr>
        <p:txBody>
          <a:bodyPr anchorCtr="0" anchor="t" bIns="45700" lIns="91425" spcFirstLastPara="1" rIns="91425" wrap="square" tIns="45700">
            <a:noAutofit/>
          </a:bodyPr>
          <a:lstStyle/>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This water will then go into a water pump, which will then go into a 50 gallon water tank, located at the health clinic, to be stored and released when needed</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The pump will be connected to and powered by solar panel, and a generator when weather prevents solar power </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The water tank will have a sensor to detect water levels to prevent wasting water by pump, and a solar panel will power this sensor</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There will be a chlorine tank which will be connected to the water tank. It will contain a throttle valve to control the amounts of chlorine going into the water tank and will be elevated above the tank</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Water will be chlorinated, using mild (0.05%) water-to-chlorine solution, as recommended for handwashing (Center for Disease Control and Prevention </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There will be three separate pipes which will connect to three sinks. </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After the sink is used, there will be a pipe connecting from the sink, which will also contain another check valve to prevent backflow </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lang="en-US" sz="3000">
                <a:solidFill>
                  <a:schemeClr val="dk1"/>
                </a:solidFill>
                <a:latin typeface="Calibri"/>
                <a:ea typeface="Calibri"/>
                <a:cs typeface="Calibri"/>
                <a:sym typeface="Calibri"/>
              </a:rPr>
              <a:t>After the check valve there will be another carbon filter to filter out this used water before it reenters the original water source</a:t>
            </a:r>
            <a:endParaRPr sz="3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3000">
                <a:solidFill>
                  <a:schemeClr val="dk1"/>
                </a:solidFill>
                <a:latin typeface="Calibri"/>
                <a:ea typeface="Calibri"/>
                <a:cs typeface="Calibri"/>
                <a:sym typeface="Calibri"/>
              </a:rPr>
              <a:t> </a:t>
            </a:r>
            <a:endParaRPr sz="30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Utility Costs:</a:t>
            </a:r>
            <a:r>
              <a:rPr b="1" lang="en-US" sz="6000">
                <a:solidFill>
                  <a:schemeClr val="dk1"/>
                </a:solidFill>
              </a:rPr>
              <a:t> </a:t>
            </a:r>
            <a:endParaRPr b="1" sz="6000">
              <a:solidFill>
                <a:schemeClr val="dk1"/>
              </a:solidFill>
            </a:endParaRPr>
          </a:p>
          <a:p>
            <a:pPr indent="0" lvl="0" marL="0" rtl="0" algn="l">
              <a:spcBef>
                <a:spcPts val="0"/>
              </a:spcBef>
              <a:spcAft>
                <a:spcPts val="0"/>
              </a:spcAft>
              <a:buClr>
                <a:schemeClr val="dk1"/>
              </a:buClr>
              <a:buSzPts val="1100"/>
              <a:buFont typeface="Arial"/>
              <a:buNone/>
            </a:pPr>
            <a:r>
              <a:rPr lang="en-US" sz="3000">
                <a:solidFill>
                  <a:schemeClr val="dk1"/>
                </a:solidFill>
              </a:rPr>
              <a:t>Below is a list of an estimate cost of all the materials needed to construct the system, with sources for sites selling materials needed. At the end we have a total with the entire cost. </a:t>
            </a:r>
            <a:endParaRPr sz="3000">
              <a:solidFill>
                <a:schemeClr val="dk1"/>
              </a:solidFill>
            </a:endParaRPr>
          </a:p>
          <a:p>
            <a:pPr indent="-419100" lvl="0" marL="4572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RV Water Pump: $54.95 </a:t>
            </a:r>
            <a:r>
              <a:rPr lang="en-US" sz="3000">
                <a:solidFill>
                  <a:schemeClr val="dk1"/>
                </a:solidFill>
                <a:latin typeface="Calibri"/>
                <a:ea typeface="Calibri"/>
                <a:cs typeface="Calibri"/>
                <a:sym typeface="Calibri"/>
              </a:rPr>
              <a:t>(RecPro)</a:t>
            </a:r>
            <a:endParaRPr b="1"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50 Gallon Water Tank: $129.99 </a:t>
            </a:r>
            <a:r>
              <a:rPr lang="en-US" sz="3000">
                <a:solidFill>
                  <a:schemeClr val="dk1"/>
                </a:solidFill>
                <a:latin typeface="Calibri"/>
                <a:ea typeface="Calibri"/>
                <a:cs typeface="Calibri"/>
                <a:sym typeface="Calibri"/>
              </a:rPr>
              <a:t>(National Tank Outlet)</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b="1" lang="en-US" sz="3000">
                <a:solidFill>
                  <a:schemeClr val="dk1"/>
                </a:solidFill>
                <a:latin typeface="Calibri"/>
                <a:ea typeface="Calibri"/>
                <a:cs typeface="Calibri"/>
                <a:sym typeface="Calibri"/>
              </a:rPr>
              <a:t>Water Tank Level Sensor: $25.50 </a:t>
            </a:r>
            <a:r>
              <a:rPr lang="en-US" sz="3000">
                <a:solidFill>
                  <a:schemeClr val="dk1"/>
                </a:solidFill>
                <a:latin typeface="Calibri"/>
                <a:ea typeface="Calibri"/>
                <a:cs typeface="Calibri"/>
                <a:sym typeface="Calibri"/>
              </a:rPr>
              <a:t>(</a:t>
            </a:r>
            <a:r>
              <a:rPr lang="en-US" sz="3000">
                <a:solidFill>
                  <a:srgbClr val="333333"/>
                </a:solidFill>
                <a:highlight>
                  <a:schemeClr val="lt1"/>
                </a:highlight>
                <a:latin typeface="Calibri"/>
                <a:ea typeface="Calibri"/>
                <a:cs typeface="Calibri"/>
                <a:sym typeface="Calibri"/>
              </a:rPr>
              <a:t>Allied Electronics Automation)</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b="1" lang="en-US" sz="3000">
                <a:solidFill>
                  <a:schemeClr val="dk1"/>
                </a:solidFill>
                <a:latin typeface="Calibri"/>
                <a:ea typeface="Calibri"/>
                <a:cs typeface="Calibri"/>
                <a:sym typeface="Calibri"/>
              </a:rPr>
              <a:t>Chlorine Tank </a:t>
            </a:r>
            <a:endParaRPr b="1" sz="3000">
              <a:solidFill>
                <a:schemeClr val="dk1"/>
              </a:solidFill>
              <a:latin typeface="Calibri"/>
              <a:ea typeface="Calibri"/>
              <a:cs typeface="Calibri"/>
              <a:sym typeface="Calibri"/>
            </a:endParaRPr>
          </a:p>
          <a:p>
            <a:pPr indent="-419100" lvl="1" marL="9144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Small Tank: $65.21 </a:t>
            </a:r>
            <a:r>
              <a:rPr lang="en-US" sz="3000">
                <a:solidFill>
                  <a:schemeClr val="dk1"/>
                </a:solidFill>
                <a:latin typeface="Calibri"/>
                <a:ea typeface="Calibri"/>
                <a:cs typeface="Calibri"/>
                <a:sym typeface="Calibri"/>
              </a:rPr>
              <a:t>(United States Plastic Corp)</a:t>
            </a:r>
            <a:endParaRPr sz="3000">
              <a:solidFill>
                <a:schemeClr val="dk1"/>
              </a:solidFill>
              <a:latin typeface="Calibri"/>
              <a:ea typeface="Calibri"/>
              <a:cs typeface="Calibri"/>
              <a:sym typeface="Calibri"/>
            </a:endParaRPr>
          </a:p>
          <a:p>
            <a:pPr indent="-419100" lvl="1" marL="9144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Granulated chlorine: $89.89 </a:t>
            </a:r>
            <a:r>
              <a:rPr lang="en-US" sz="3000">
                <a:solidFill>
                  <a:schemeClr val="dk1"/>
                </a:solidFill>
                <a:latin typeface="Calibri"/>
                <a:ea typeface="Calibri"/>
                <a:cs typeface="Calibri"/>
                <a:sym typeface="Calibri"/>
              </a:rPr>
              <a:t>(Google Express)</a:t>
            </a:r>
            <a:endParaRPr b="1"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b="1" lang="en-US" sz="3000">
                <a:solidFill>
                  <a:schemeClr val="dk1"/>
                </a:solidFill>
                <a:latin typeface="Calibri"/>
                <a:ea typeface="Calibri"/>
                <a:cs typeface="Calibri"/>
                <a:sym typeface="Calibri"/>
              </a:rPr>
              <a:t>100W Solar Panel: </a:t>
            </a:r>
            <a:r>
              <a:rPr lang="en-US" sz="3000">
                <a:solidFill>
                  <a:schemeClr val="dk1"/>
                </a:solidFill>
                <a:latin typeface="Calibri"/>
                <a:ea typeface="Calibri"/>
                <a:cs typeface="Calibri"/>
                <a:sym typeface="Calibri"/>
              </a:rPr>
              <a:t>$224.75</a:t>
            </a:r>
            <a:r>
              <a:rPr b="1" lang="en-US" sz="3000">
                <a:solidFill>
                  <a:schemeClr val="dk1"/>
                </a:solidFill>
                <a:latin typeface="Calibri"/>
                <a:ea typeface="Calibri"/>
                <a:cs typeface="Calibri"/>
                <a:sym typeface="Calibri"/>
              </a:rPr>
              <a:t> </a:t>
            </a:r>
            <a:r>
              <a:rPr lang="en-US" sz="3000">
                <a:solidFill>
                  <a:schemeClr val="dk1"/>
                </a:solidFill>
                <a:latin typeface="Calibri"/>
                <a:ea typeface="Calibri"/>
                <a:cs typeface="Calibri"/>
                <a:sym typeface="Calibri"/>
              </a:rPr>
              <a:t>(WholesaleSolar)</a:t>
            </a:r>
            <a:endParaRPr sz="3000">
              <a:solidFill>
                <a:schemeClr val="dk1"/>
              </a:solidFill>
              <a:latin typeface="Calibri"/>
              <a:ea typeface="Calibri"/>
              <a:cs typeface="Calibri"/>
              <a:sym typeface="Calibri"/>
            </a:endParaRPr>
          </a:p>
          <a:p>
            <a:pPr indent="0" lvl="0" marL="0" rtl="0" algn="l">
              <a:spcBef>
                <a:spcPts val="0"/>
              </a:spcBef>
              <a:spcAft>
                <a:spcPts val="0"/>
              </a:spcAft>
              <a:buSzPts val="1100"/>
              <a:buNone/>
            </a:pPr>
            <a:r>
              <a:rPr lang="en-US" sz="3000">
                <a:solidFill>
                  <a:schemeClr val="dk1"/>
                </a:solidFill>
                <a:latin typeface="Calibri"/>
                <a:ea typeface="Calibri"/>
                <a:cs typeface="Calibri"/>
                <a:sym typeface="Calibri"/>
              </a:rPr>
              <a:t>	$224.75 x 5 = </a:t>
            </a:r>
            <a:r>
              <a:rPr b="1" lang="en-US" sz="3000">
                <a:solidFill>
                  <a:schemeClr val="dk1"/>
                </a:solidFill>
                <a:latin typeface="Calibri"/>
                <a:ea typeface="Calibri"/>
                <a:cs typeface="Calibri"/>
                <a:sym typeface="Calibri"/>
              </a:rPr>
              <a:t>$1123.75</a:t>
            </a:r>
            <a:endParaRPr b="1" sz="3000">
              <a:solidFill>
                <a:schemeClr val="dk1"/>
              </a:solidFill>
              <a:latin typeface="Calibri"/>
              <a:ea typeface="Calibri"/>
              <a:cs typeface="Calibri"/>
              <a:sym typeface="Calibri"/>
            </a:endParaRPr>
          </a:p>
          <a:p>
            <a:pPr indent="0" lvl="0" marL="457200" rtl="0" algn="l">
              <a:spcBef>
                <a:spcPts val="0"/>
              </a:spcBef>
              <a:spcAft>
                <a:spcPts val="0"/>
              </a:spcAft>
              <a:buSzPts val="1100"/>
              <a:buNone/>
            </a:pPr>
            <a:r>
              <a:rPr b="1" lang="en-US" sz="3000">
                <a:solidFill>
                  <a:schemeClr val="dk1"/>
                </a:solidFill>
                <a:latin typeface="Calibri"/>
                <a:ea typeface="Calibri"/>
                <a:cs typeface="Calibri"/>
                <a:sym typeface="Calibri"/>
              </a:rPr>
              <a:t>-</a:t>
            </a:r>
            <a:r>
              <a:rPr lang="en-US" sz="3000">
                <a:solidFill>
                  <a:schemeClr val="dk1"/>
                </a:solidFill>
                <a:latin typeface="Calibri"/>
                <a:ea typeface="Calibri"/>
                <a:cs typeface="Calibri"/>
                <a:sym typeface="Calibri"/>
              </a:rPr>
              <a:t>We need solar panels that support approx. 500 Watts to power our water pump (Polk)</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Backup Generator: $271.99 </a:t>
            </a:r>
            <a:r>
              <a:rPr lang="en-US" sz="3000">
                <a:solidFill>
                  <a:schemeClr val="dk1"/>
                </a:solidFill>
                <a:latin typeface="Calibri"/>
                <a:ea typeface="Calibri"/>
                <a:cs typeface="Calibri"/>
                <a:sym typeface="Calibri"/>
              </a:rPr>
              <a:t>(Amazon)</a:t>
            </a:r>
            <a:endParaRPr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Pipes: </a:t>
            </a:r>
            <a:r>
              <a:rPr lang="en-US" sz="3000">
                <a:solidFill>
                  <a:schemeClr val="dk1"/>
                </a:solidFill>
                <a:latin typeface="Calibri"/>
                <a:ea typeface="Calibri"/>
                <a:cs typeface="Calibri"/>
                <a:sym typeface="Calibri"/>
              </a:rPr>
              <a:t>10 foot pvc pipe is about $8.44</a:t>
            </a:r>
            <a:r>
              <a:rPr b="1" lang="en-US" sz="3000">
                <a:solidFill>
                  <a:schemeClr val="dk1"/>
                </a:solidFill>
                <a:latin typeface="Calibri"/>
                <a:ea typeface="Calibri"/>
                <a:cs typeface="Calibri"/>
                <a:sym typeface="Calibri"/>
              </a:rPr>
              <a:t> </a:t>
            </a:r>
            <a:r>
              <a:rPr lang="en-US" sz="3000">
                <a:solidFill>
                  <a:schemeClr val="dk1"/>
                </a:solidFill>
                <a:latin typeface="Calibri"/>
                <a:ea typeface="Calibri"/>
                <a:cs typeface="Calibri"/>
                <a:sym typeface="Calibri"/>
              </a:rPr>
              <a:t>(The Home Depot)</a:t>
            </a:r>
            <a:endParaRPr sz="3000">
              <a:solidFill>
                <a:schemeClr val="dk1"/>
              </a:solidFill>
              <a:latin typeface="Calibri"/>
              <a:ea typeface="Calibri"/>
              <a:cs typeface="Calibri"/>
              <a:sym typeface="Calibri"/>
            </a:endParaRPr>
          </a:p>
          <a:p>
            <a:pPr indent="0" lvl="0" marL="0" rtl="0" algn="l">
              <a:spcBef>
                <a:spcPts val="0"/>
              </a:spcBef>
              <a:spcAft>
                <a:spcPts val="0"/>
              </a:spcAft>
              <a:buNone/>
            </a:pPr>
            <a:r>
              <a:rPr b="1" lang="en-US" sz="3000">
                <a:solidFill>
                  <a:schemeClr val="dk1"/>
                </a:solidFill>
                <a:latin typeface="Calibri"/>
                <a:ea typeface="Calibri"/>
                <a:cs typeface="Calibri"/>
                <a:sym typeface="Calibri"/>
              </a:rPr>
              <a:t>	</a:t>
            </a:r>
            <a:r>
              <a:rPr lang="en-US" sz="3000">
                <a:solidFill>
                  <a:schemeClr val="dk1"/>
                </a:solidFill>
                <a:latin typeface="Calibri"/>
                <a:ea typeface="Calibri"/>
                <a:cs typeface="Calibri"/>
                <a:sym typeface="Calibri"/>
              </a:rPr>
              <a:t>3 miles of this pipe = </a:t>
            </a:r>
            <a:r>
              <a:rPr b="1" lang="en-US" sz="3000">
                <a:solidFill>
                  <a:schemeClr val="dk1"/>
                </a:solidFill>
                <a:latin typeface="Calibri"/>
                <a:ea typeface="Calibri"/>
                <a:cs typeface="Calibri"/>
                <a:sym typeface="Calibri"/>
              </a:rPr>
              <a:t>$26737.92</a:t>
            </a:r>
            <a:endParaRPr sz="30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30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US" sz="3000">
                <a:solidFill>
                  <a:schemeClr val="dk1"/>
                </a:solidFill>
                <a:latin typeface="Calibri"/>
                <a:ea typeface="Calibri"/>
                <a:cs typeface="Calibri"/>
                <a:sym typeface="Calibri"/>
              </a:rPr>
              <a:t> </a:t>
            </a:r>
            <a:endParaRPr sz="3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3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3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3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31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3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60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6000">
              <a:solidFill>
                <a:schemeClr val="dk1"/>
              </a:solidFill>
              <a:latin typeface="Calibri"/>
              <a:ea typeface="Calibri"/>
              <a:cs typeface="Calibri"/>
              <a:sym typeface="Calibri"/>
            </a:endParaRPr>
          </a:p>
        </p:txBody>
      </p:sp>
      <p:sp>
        <p:nvSpPr>
          <p:cNvPr id="90" name="Google Shape;90;p13"/>
          <p:cNvSpPr txBox="1"/>
          <p:nvPr/>
        </p:nvSpPr>
        <p:spPr>
          <a:xfrm>
            <a:off x="29489400" y="18422850"/>
            <a:ext cx="13716000" cy="14090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b="1" sz="60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6000">
              <a:solidFill>
                <a:schemeClr val="dk1"/>
              </a:solidFill>
              <a:latin typeface="Calibri"/>
              <a:ea typeface="Calibri"/>
              <a:cs typeface="Calibri"/>
              <a:sym typeface="Calibri"/>
            </a:endParaRPr>
          </a:p>
          <a:p>
            <a:pPr indent="0" lvl="0" marL="0" marR="0" rtl="0" algn="l">
              <a:spcBef>
                <a:spcPts val="0"/>
              </a:spcBef>
              <a:spcAft>
                <a:spcPts val="0"/>
              </a:spcAft>
              <a:buNone/>
            </a:pPr>
            <a:r>
              <a:t/>
            </a:r>
            <a:endParaRPr b="1" sz="6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2400"/>
          </a:p>
        </p:txBody>
      </p:sp>
      <p:sp>
        <p:nvSpPr>
          <p:cNvPr id="91" name="Google Shape;91;p13"/>
          <p:cNvSpPr txBox="1"/>
          <p:nvPr/>
        </p:nvSpPr>
        <p:spPr>
          <a:xfrm>
            <a:off x="5347466" y="220050"/>
            <a:ext cx="29260800" cy="45891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b="1" lang="en-US" sz="7200">
                <a:solidFill>
                  <a:schemeClr val="dk1"/>
                </a:solidFill>
                <a:latin typeface="Calibri"/>
                <a:ea typeface="Calibri"/>
                <a:cs typeface="Calibri"/>
                <a:sym typeface="Calibri"/>
              </a:rPr>
              <a:t>Ebola in Democratic Republic of Congo - </a:t>
            </a:r>
            <a:r>
              <a:rPr b="1" lang="en-US" sz="7200">
                <a:solidFill>
                  <a:schemeClr val="dk1"/>
                </a:solidFill>
                <a:latin typeface="Calibri"/>
                <a:ea typeface="Calibri"/>
                <a:cs typeface="Calibri"/>
                <a:sym typeface="Calibri"/>
              </a:rPr>
              <a:t>Targeted</a:t>
            </a:r>
            <a:r>
              <a:rPr b="1" lang="en-US" sz="7200">
                <a:solidFill>
                  <a:schemeClr val="dk1"/>
                </a:solidFill>
                <a:latin typeface="Calibri"/>
                <a:ea typeface="Calibri"/>
                <a:cs typeface="Calibri"/>
                <a:sym typeface="Calibri"/>
              </a:rPr>
              <a:t> Solution</a:t>
            </a:r>
            <a:endParaRPr b="1" sz="7200">
              <a:solidFill>
                <a:schemeClr val="dk1"/>
              </a:solidFill>
              <a:latin typeface="Calibri"/>
              <a:ea typeface="Calibri"/>
              <a:cs typeface="Calibri"/>
              <a:sym typeface="Calibri"/>
            </a:endParaRPr>
          </a:p>
          <a:p>
            <a:pPr indent="0" lvl="0" marL="0" marR="0" rtl="0" algn="ctr">
              <a:spcBef>
                <a:spcPts val="0"/>
              </a:spcBef>
              <a:spcAft>
                <a:spcPts val="0"/>
              </a:spcAft>
              <a:buNone/>
            </a:pPr>
            <a:r>
              <a:rPr b="1" lang="en-US" sz="8500">
                <a:solidFill>
                  <a:schemeClr val="dk1"/>
                </a:solidFill>
                <a:latin typeface="Calibri"/>
                <a:ea typeface="Calibri"/>
                <a:cs typeface="Calibri"/>
                <a:sym typeface="Calibri"/>
              </a:rPr>
              <a:t>Chlorinated Water Hand-Washing Station</a:t>
            </a:r>
            <a:endParaRPr b="1" sz="8500">
              <a:solidFill>
                <a:schemeClr val="dk1"/>
              </a:solidFill>
              <a:latin typeface="Calibri"/>
              <a:ea typeface="Calibri"/>
              <a:cs typeface="Calibri"/>
              <a:sym typeface="Calibri"/>
            </a:endParaRPr>
          </a:p>
          <a:p>
            <a:pPr indent="0" lvl="0" marL="0" marR="0" rtl="0" algn="ctr">
              <a:spcBef>
                <a:spcPts val="0"/>
              </a:spcBef>
              <a:spcAft>
                <a:spcPts val="0"/>
              </a:spcAft>
              <a:buNone/>
            </a:pPr>
            <a:r>
              <a:rPr lang="en-US" sz="5300">
                <a:solidFill>
                  <a:schemeClr val="dk1"/>
                </a:solidFill>
                <a:latin typeface="Calibri"/>
                <a:ea typeface="Calibri"/>
                <a:cs typeface="Calibri"/>
                <a:sym typeface="Calibri"/>
              </a:rPr>
              <a:t>Gabriel Calderon, Erica Nguyen, Zainab Lodhi, Clare LaBatti, Susan Pham</a:t>
            </a:r>
            <a:endParaRPr sz="5300"/>
          </a:p>
          <a:p>
            <a:pPr indent="0" lvl="0" marL="0" marR="0" rtl="0" algn="ctr">
              <a:spcBef>
                <a:spcPts val="0"/>
              </a:spcBef>
              <a:spcAft>
                <a:spcPts val="0"/>
              </a:spcAft>
              <a:buNone/>
            </a:pPr>
            <a:r>
              <a:rPr lang="en-US" sz="5300">
                <a:solidFill>
                  <a:schemeClr val="dk1"/>
                </a:solidFill>
                <a:latin typeface="Calibri"/>
                <a:ea typeface="Calibri"/>
                <a:cs typeface="Calibri"/>
                <a:sym typeface="Calibri"/>
              </a:rPr>
              <a:t>Global and Community Health</a:t>
            </a:r>
            <a:r>
              <a:rPr lang="en-US" sz="5300">
                <a:solidFill>
                  <a:schemeClr val="dk1"/>
                </a:solidFill>
                <a:latin typeface="Calibri"/>
                <a:ea typeface="Calibri"/>
                <a:cs typeface="Calibri"/>
                <a:sym typeface="Calibri"/>
              </a:rPr>
              <a:t> 205-004 | George Mason University</a:t>
            </a:r>
            <a:endParaRPr sz="5300"/>
          </a:p>
        </p:txBody>
      </p:sp>
      <p:pic>
        <p:nvPicPr>
          <p:cNvPr id="92" name="Google Shape;92;p13"/>
          <p:cNvPicPr preferRelativeResize="0"/>
          <p:nvPr/>
        </p:nvPicPr>
        <p:blipFill rotWithShape="1">
          <a:blip r:embed="rId3">
            <a:alphaModFix/>
          </a:blip>
          <a:srcRect b="0" l="0" r="0" t="0"/>
          <a:stretch/>
        </p:blipFill>
        <p:spPr>
          <a:xfrm>
            <a:off x="38862000" y="0"/>
            <a:ext cx="5029200" cy="5029200"/>
          </a:xfrm>
          <a:prstGeom prst="rect">
            <a:avLst/>
          </a:prstGeom>
          <a:noFill/>
          <a:ln>
            <a:noFill/>
          </a:ln>
        </p:spPr>
      </p:pic>
      <p:sp>
        <p:nvSpPr>
          <p:cNvPr id="93" name="Google Shape;93;p13"/>
          <p:cNvSpPr/>
          <p:nvPr/>
        </p:nvSpPr>
        <p:spPr>
          <a:xfrm>
            <a:off x="14744688" y="5725653"/>
            <a:ext cx="13716000" cy="92517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a:p>
        </p:txBody>
      </p:sp>
      <p:sp>
        <p:nvSpPr>
          <p:cNvPr id="94" name="Google Shape;94;p13"/>
          <p:cNvSpPr txBox="1"/>
          <p:nvPr/>
        </p:nvSpPr>
        <p:spPr>
          <a:xfrm>
            <a:off x="152400" y="152400"/>
            <a:ext cx="3000000" cy="3000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3"/>
          <p:cNvSpPr txBox="1"/>
          <p:nvPr/>
        </p:nvSpPr>
        <p:spPr>
          <a:xfrm>
            <a:off x="14659050" y="4809150"/>
            <a:ext cx="13106400" cy="91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4800">
                <a:latin typeface="Calibri"/>
                <a:ea typeface="Calibri"/>
                <a:cs typeface="Calibri"/>
                <a:sym typeface="Calibri"/>
              </a:rPr>
              <a:t>Fig. 1</a:t>
            </a:r>
            <a:endParaRPr b="1" sz="4800">
              <a:latin typeface="Calibri"/>
              <a:ea typeface="Calibri"/>
              <a:cs typeface="Calibri"/>
              <a:sym typeface="Calibri"/>
            </a:endParaRPr>
          </a:p>
        </p:txBody>
      </p:sp>
      <p:pic>
        <p:nvPicPr>
          <p:cNvPr id="96" name="Google Shape;96;p13"/>
          <p:cNvPicPr preferRelativeResize="0"/>
          <p:nvPr/>
        </p:nvPicPr>
        <p:blipFill>
          <a:blip r:embed="rId4">
            <a:alphaModFix/>
          </a:blip>
          <a:stretch>
            <a:fillRect/>
          </a:stretch>
        </p:blipFill>
        <p:spPr>
          <a:xfrm>
            <a:off x="16343363" y="6028499"/>
            <a:ext cx="10518681" cy="8646000"/>
          </a:xfrm>
          <a:prstGeom prst="rect">
            <a:avLst/>
          </a:prstGeom>
          <a:noFill/>
          <a:ln>
            <a:noFill/>
          </a:ln>
        </p:spPr>
      </p:pic>
      <p:sp>
        <p:nvSpPr>
          <p:cNvPr id="97" name="Google Shape;97;p13"/>
          <p:cNvSpPr txBox="1"/>
          <p:nvPr/>
        </p:nvSpPr>
        <p:spPr>
          <a:xfrm>
            <a:off x="14744688" y="14977350"/>
            <a:ext cx="13716000" cy="91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400">
                <a:latin typeface="Calibri"/>
                <a:ea typeface="Calibri"/>
                <a:cs typeface="Calibri"/>
                <a:sym typeface="Calibri"/>
              </a:rPr>
              <a:t>Criteria used in decision matrix to select the problem</a:t>
            </a:r>
            <a:endParaRPr sz="2400">
              <a:latin typeface="Calibri"/>
              <a:ea typeface="Calibri"/>
              <a:cs typeface="Calibri"/>
              <a:sym typeface="Calibri"/>
            </a:endParaRPr>
          </a:p>
        </p:txBody>
      </p:sp>
      <p:sp>
        <p:nvSpPr>
          <p:cNvPr id="98" name="Google Shape;98;p13"/>
          <p:cNvSpPr txBox="1"/>
          <p:nvPr/>
        </p:nvSpPr>
        <p:spPr>
          <a:xfrm>
            <a:off x="29800800" y="4809150"/>
            <a:ext cx="13404600" cy="27703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3000">
                <a:solidFill>
                  <a:schemeClr val="dk1"/>
                </a:solidFill>
                <a:latin typeface="Calibri"/>
                <a:ea typeface="Calibri"/>
                <a:cs typeface="Calibri"/>
                <a:sym typeface="Calibri"/>
              </a:rPr>
              <a:t> </a:t>
            </a:r>
            <a:endParaRPr sz="3000">
              <a:solidFill>
                <a:schemeClr val="dk1"/>
              </a:solidFill>
              <a:latin typeface="Calibri"/>
              <a:ea typeface="Calibri"/>
              <a:cs typeface="Calibri"/>
              <a:sym typeface="Calibri"/>
            </a:endParaRPr>
          </a:p>
          <a:p>
            <a:pPr indent="-419100" lvl="0" marL="457200" marR="0" rtl="0" algn="l">
              <a:lnSpc>
                <a:spcPct val="100000"/>
              </a:lnSpc>
              <a:spcBef>
                <a:spcPts val="0"/>
              </a:spcBef>
              <a:spcAft>
                <a:spcPts val="0"/>
              </a:spcAft>
              <a:buClr>
                <a:schemeClr val="dk1"/>
              </a:buClr>
              <a:buSzPts val="3000"/>
              <a:buFont typeface="Calibri"/>
              <a:buChar char="●"/>
            </a:pPr>
            <a:r>
              <a:rPr b="1" lang="en-US" sz="3000">
                <a:solidFill>
                  <a:schemeClr val="dk1"/>
                </a:solidFill>
                <a:latin typeface="Calibri"/>
                <a:ea typeface="Calibri"/>
                <a:cs typeface="Calibri"/>
                <a:sym typeface="Calibri"/>
              </a:rPr>
              <a:t>Sink Vessel: </a:t>
            </a:r>
            <a:r>
              <a:rPr lang="en-US" sz="3000">
                <a:solidFill>
                  <a:schemeClr val="dk1"/>
                </a:solidFill>
                <a:latin typeface="Calibri"/>
                <a:ea typeface="Calibri"/>
                <a:cs typeface="Calibri"/>
                <a:sym typeface="Calibri"/>
              </a:rPr>
              <a:t>$32 (The Home Depot)</a:t>
            </a:r>
            <a:endParaRPr sz="30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rPr lang="en-US" sz="3000">
                <a:solidFill>
                  <a:schemeClr val="dk1"/>
                </a:solidFill>
                <a:latin typeface="Calibri"/>
                <a:ea typeface="Calibri"/>
                <a:cs typeface="Calibri"/>
                <a:sym typeface="Calibri"/>
              </a:rPr>
              <a:t>$32 x 3 = </a:t>
            </a:r>
            <a:r>
              <a:rPr b="1" lang="en-US" sz="3000">
                <a:solidFill>
                  <a:schemeClr val="dk1"/>
                </a:solidFill>
                <a:latin typeface="Calibri"/>
                <a:ea typeface="Calibri"/>
                <a:cs typeface="Calibri"/>
                <a:sym typeface="Calibri"/>
              </a:rPr>
              <a:t>$96</a:t>
            </a:r>
            <a:endParaRPr b="1"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Char char="●"/>
            </a:pPr>
            <a:r>
              <a:rPr b="1" lang="en-US" sz="3000">
                <a:solidFill>
                  <a:schemeClr val="dk1"/>
                </a:solidFill>
                <a:highlight>
                  <a:schemeClr val="lt1"/>
                </a:highlight>
                <a:latin typeface="Calibri"/>
                <a:ea typeface="Calibri"/>
                <a:cs typeface="Calibri"/>
                <a:sym typeface="Calibri"/>
              </a:rPr>
              <a:t>Foot Pedal &amp; Faucets: </a:t>
            </a:r>
            <a:r>
              <a:rPr lang="en-US" sz="3000">
                <a:solidFill>
                  <a:schemeClr val="dk1"/>
                </a:solidFill>
                <a:highlight>
                  <a:schemeClr val="lt1"/>
                </a:highlight>
                <a:latin typeface="Calibri"/>
                <a:ea typeface="Calibri"/>
                <a:cs typeface="Calibri"/>
                <a:sym typeface="Calibri"/>
              </a:rPr>
              <a:t>$115</a:t>
            </a:r>
            <a:r>
              <a:rPr b="1" lang="en-US" sz="3000">
                <a:solidFill>
                  <a:schemeClr val="dk1"/>
                </a:solidFill>
                <a:highlight>
                  <a:schemeClr val="lt1"/>
                </a:highlight>
                <a:latin typeface="Calibri"/>
                <a:ea typeface="Calibri"/>
                <a:cs typeface="Calibri"/>
                <a:sym typeface="Calibri"/>
              </a:rPr>
              <a:t> </a:t>
            </a:r>
            <a:r>
              <a:rPr lang="en-US" sz="3000">
                <a:solidFill>
                  <a:schemeClr val="dk1"/>
                </a:solidFill>
                <a:highlight>
                  <a:schemeClr val="lt1"/>
                </a:highlight>
                <a:latin typeface="Calibri"/>
                <a:ea typeface="Calibri"/>
                <a:cs typeface="Calibri"/>
                <a:sym typeface="Calibri"/>
              </a:rPr>
              <a:t>(</a:t>
            </a:r>
            <a:r>
              <a:rPr lang="en-US" sz="3000">
                <a:solidFill>
                  <a:srgbClr val="333333"/>
                </a:solidFill>
                <a:highlight>
                  <a:schemeClr val="lt1"/>
                </a:highlight>
                <a:latin typeface="Calibri"/>
                <a:ea typeface="Calibri"/>
                <a:cs typeface="Calibri"/>
                <a:sym typeface="Calibri"/>
              </a:rPr>
              <a:t>Katom Restaurant Supply, Inc.</a:t>
            </a:r>
            <a:r>
              <a:rPr lang="en-US" sz="3000">
                <a:solidFill>
                  <a:schemeClr val="dk1"/>
                </a:solidFill>
                <a:highlight>
                  <a:schemeClr val="lt1"/>
                </a:highlight>
                <a:latin typeface="Calibri"/>
                <a:ea typeface="Calibri"/>
                <a:cs typeface="Calibri"/>
                <a:sym typeface="Calibri"/>
              </a:rPr>
              <a:t>)</a:t>
            </a:r>
            <a:endParaRPr sz="3000">
              <a:solidFill>
                <a:schemeClr val="dk1"/>
              </a:solidFill>
              <a:highlight>
                <a:schemeClr val="lt1"/>
              </a:highlight>
              <a:latin typeface="Calibri"/>
              <a:ea typeface="Calibri"/>
              <a:cs typeface="Calibri"/>
              <a:sym typeface="Calibri"/>
            </a:endParaRPr>
          </a:p>
          <a:p>
            <a:pPr indent="0" lvl="0" marL="457200" rtl="0" algn="l">
              <a:spcBef>
                <a:spcPts val="0"/>
              </a:spcBef>
              <a:spcAft>
                <a:spcPts val="0"/>
              </a:spcAft>
              <a:buNone/>
            </a:pPr>
            <a:r>
              <a:rPr lang="en-US" sz="3000">
                <a:solidFill>
                  <a:schemeClr val="dk1"/>
                </a:solidFill>
                <a:highlight>
                  <a:schemeClr val="lt1"/>
                </a:highlight>
                <a:latin typeface="Calibri"/>
                <a:ea typeface="Calibri"/>
                <a:cs typeface="Calibri"/>
                <a:sym typeface="Calibri"/>
              </a:rPr>
              <a:t>$115 x 3 = </a:t>
            </a:r>
            <a:r>
              <a:rPr b="1" lang="en-US" sz="3000">
                <a:solidFill>
                  <a:schemeClr val="dk1"/>
                </a:solidFill>
                <a:highlight>
                  <a:schemeClr val="lt1"/>
                </a:highlight>
                <a:latin typeface="Calibri"/>
                <a:ea typeface="Calibri"/>
                <a:cs typeface="Calibri"/>
                <a:sym typeface="Calibri"/>
              </a:rPr>
              <a:t>$345</a:t>
            </a:r>
            <a:endParaRPr b="1" sz="3000">
              <a:solidFill>
                <a:schemeClr val="dk1"/>
              </a:solidFill>
              <a:highlight>
                <a:schemeClr val="lt1"/>
              </a:highlight>
              <a:latin typeface="Calibri"/>
              <a:ea typeface="Calibri"/>
              <a:cs typeface="Calibri"/>
              <a:sym typeface="Calibri"/>
            </a:endParaRPr>
          </a:p>
          <a:p>
            <a:pPr indent="-419100" lvl="0" marL="4572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Automatic hand dryer: $39.95 </a:t>
            </a:r>
            <a:r>
              <a:rPr lang="en-US" sz="3000">
                <a:solidFill>
                  <a:schemeClr val="dk1"/>
                </a:solidFill>
                <a:latin typeface="Calibri"/>
                <a:ea typeface="Calibri"/>
                <a:cs typeface="Calibri"/>
                <a:sym typeface="Calibri"/>
              </a:rPr>
              <a:t>(AmeraProducts, Inc)</a:t>
            </a:r>
            <a:endParaRPr b="1"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Char char="●"/>
            </a:pPr>
            <a:r>
              <a:rPr b="1" lang="en-US" sz="3000">
                <a:solidFill>
                  <a:schemeClr val="dk1"/>
                </a:solidFill>
                <a:latin typeface="Calibri"/>
                <a:ea typeface="Calibri"/>
                <a:cs typeface="Calibri"/>
                <a:sym typeface="Calibri"/>
              </a:rPr>
              <a:t>Check valve: </a:t>
            </a:r>
            <a:r>
              <a:rPr lang="en-US" sz="3000">
                <a:solidFill>
                  <a:schemeClr val="dk1"/>
                </a:solidFill>
                <a:latin typeface="Calibri"/>
                <a:ea typeface="Calibri"/>
                <a:cs typeface="Calibri"/>
                <a:sym typeface="Calibri"/>
              </a:rPr>
              <a:t>$8.84 (The Home Depot)</a:t>
            </a:r>
            <a:endParaRPr sz="3000">
              <a:solidFill>
                <a:schemeClr val="dk1"/>
              </a:solidFill>
              <a:latin typeface="Calibri"/>
              <a:ea typeface="Calibri"/>
              <a:cs typeface="Calibri"/>
              <a:sym typeface="Calibri"/>
            </a:endParaRPr>
          </a:p>
          <a:p>
            <a:pPr indent="0" lvl="0" marL="457200" rtl="0" algn="l">
              <a:spcBef>
                <a:spcPts val="0"/>
              </a:spcBef>
              <a:spcAft>
                <a:spcPts val="0"/>
              </a:spcAft>
              <a:buNone/>
            </a:pPr>
            <a:r>
              <a:rPr lang="en-US" sz="3000">
                <a:solidFill>
                  <a:schemeClr val="dk1"/>
                </a:solidFill>
                <a:latin typeface="Calibri"/>
                <a:ea typeface="Calibri"/>
                <a:cs typeface="Calibri"/>
                <a:sym typeface="Calibri"/>
              </a:rPr>
              <a:t>We need 2 check valves, so </a:t>
            </a:r>
            <a:r>
              <a:rPr b="1" lang="en-US" sz="3000">
                <a:solidFill>
                  <a:schemeClr val="dk1"/>
                </a:solidFill>
                <a:latin typeface="Calibri"/>
                <a:ea typeface="Calibri"/>
                <a:cs typeface="Calibri"/>
                <a:sym typeface="Calibri"/>
              </a:rPr>
              <a:t>$17.68</a:t>
            </a:r>
            <a:endParaRPr b="1" sz="3000">
              <a:solidFill>
                <a:schemeClr val="dk1"/>
              </a:solidFill>
              <a:latin typeface="Calibri"/>
              <a:ea typeface="Calibri"/>
              <a:cs typeface="Calibri"/>
              <a:sym typeface="Calibri"/>
            </a:endParaRPr>
          </a:p>
          <a:p>
            <a:pPr indent="-419100" lvl="0" marL="457200" rtl="0" algn="l">
              <a:spcBef>
                <a:spcPts val="0"/>
              </a:spcBef>
              <a:spcAft>
                <a:spcPts val="0"/>
              </a:spcAft>
              <a:buClr>
                <a:schemeClr val="dk1"/>
              </a:buClr>
              <a:buSzPts val="3000"/>
              <a:buFont typeface="Calibri"/>
              <a:buChar char="●"/>
            </a:pPr>
            <a:r>
              <a:rPr b="1" lang="en-US" sz="3000">
                <a:solidFill>
                  <a:schemeClr val="dk1"/>
                </a:solidFill>
                <a:latin typeface="Calibri"/>
                <a:ea typeface="Calibri"/>
                <a:cs typeface="Calibri"/>
                <a:sym typeface="Calibri"/>
              </a:rPr>
              <a:t>Carbon Filters: $13.09</a:t>
            </a:r>
            <a:endParaRPr b="1" sz="3000">
              <a:solidFill>
                <a:schemeClr val="dk1"/>
              </a:solidFill>
              <a:latin typeface="Calibri"/>
              <a:ea typeface="Calibri"/>
              <a:cs typeface="Calibri"/>
              <a:sym typeface="Calibri"/>
            </a:endParaRPr>
          </a:p>
          <a:p>
            <a:pPr indent="0" lvl="0" marL="914400" rtl="0" algn="l">
              <a:spcBef>
                <a:spcPts val="0"/>
              </a:spcBef>
              <a:spcAft>
                <a:spcPts val="0"/>
              </a:spcAft>
              <a:buNone/>
            </a:pPr>
            <a:r>
              <a:rPr lang="en-US" sz="3000">
                <a:solidFill>
                  <a:schemeClr val="dk1"/>
                </a:solidFill>
                <a:latin typeface="Calibri"/>
                <a:ea typeface="Calibri"/>
                <a:cs typeface="Calibri"/>
                <a:sym typeface="Calibri"/>
              </a:rPr>
              <a:t>$13.09 x 3 = </a:t>
            </a:r>
            <a:r>
              <a:rPr b="1" lang="en-US" sz="3000">
                <a:solidFill>
                  <a:schemeClr val="dk1"/>
                </a:solidFill>
                <a:latin typeface="Calibri"/>
                <a:ea typeface="Calibri"/>
                <a:cs typeface="Calibri"/>
                <a:sym typeface="Calibri"/>
              </a:rPr>
              <a:t>$39.27</a:t>
            </a:r>
            <a:endParaRPr b="1" sz="3000">
              <a:solidFill>
                <a:schemeClr val="dk1"/>
              </a:solidFill>
              <a:latin typeface="Calibri"/>
              <a:ea typeface="Calibri"/>
              <a:cs typeface="Calibri"/>
              <a:sym typeface="Calibri"/>
            </a:endParaRPr>
          </a:p>
          <a:p>
            <a:pPr indent="0" lvl="0" marL="0" rtl="0" algn="l">
              <a:spcBef>
                <a:spcPts val="0"/>
              </a:spcBef>
              <a:spcAft>
                <a:spcPts val="0"/>
              </a:spcAft>
              <a:buNone/>
            </a:pPr>
            <a:r>
              <a:rPr b="1" lang="en-US" sz="3000">
                <a:solidFill>
                  <a:schemeClr val="dk1"/>
                </a:solidFill>
                <a:latin typeface="Calibri"/>
                <a:ea typeface="Calibri"/>
                <a:cs typeface="Calibri"/>
                <a:sym typeface="Calibri"/>
              </a:rPr>
              <a:t>Total Cost:</a:t>
            </a:r>
            <a:r>
              <a:rPr lang="en-US" sz="3000">
                <a:solidFill>
                  <a:schemeClr val="dk1"/>
                </a:solidFill>
                <a:latin typeface="Calibri"/>
                <a:ea typeface="Calibri"/>
                <a:cs typeface="Calibri"/>
                <a:sym typeface="Calibri"/>
              </a:rPr>
              <a:t> </a:t>
            </a:r>
            <a:r>
              <a:rPr b="1" lang="en-US" sz="3000">
                <a:solidFill>
                  <a:schemeClr val="dk1"/>
                </a:solidFill>
                <a:latin typeface="Calibri"/>
                <a:ea typeface="Calibri"/>
                <a:cs typeface="Calibri"/>
                <a:sym typeface="Calibri"/>
              </a:rPr>
              <a:t>$57,568.30</a:t>
            </a:r>
            <a:endParaRPr b="1" sz="3000">
              <a:solidFill>
                <a:schemeClr val="dk1"/>
              </a:solidFill>
              <a:latin typeface="Calibri"/>
              <a:ea typeface="Calibri"/>
              <a:cs typeface="Calibri"/>
              <a:sym typeface="Calibri"/>
            </a:endParaRPr>
          </a:p>
          <a:p>
            <a:pPr indent="0" lvl="0" marL="0" rtl="0" algn="l">
              <a:spcBef>
                <a:spcPts val="0"/>
              </a:spcBef>
              <a:spcAft>
                <a:spcPts val="0"/>
              </a:spcAft>
              <a:buNone/>
            </a:pPr>
            <a:r>
              <a:t/>
            </a:r>
            <a:endParaRPr sz="12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REFERENCES:</a:t>
            </a:r>
            <a:endParaRPr sz="4800">
              <a:solidFill>
                <a:schemeClr val="dk1"/>
              </a:solidFill>
            </a:endParaRPr>
          </a:p>
          <a:p>
            <a:pPr indent="-457200" lvl="0" marL="457200" rtl="0" algn="l">
              <a:spcBef>
                <a:spcPts val="0"/>
              </a:spcBef>
              <a:spcAft>
                <a:spcPts val="0"/>
              </a:spcAft>
              <a:buNone/>
            </a:pPr>
            <a:r>
              <a:rPr lang="en-US" sz="2000">
                <a:solidFill>
                  <a:srgbClr val="333333"/>
                </a:solidFill>
                <a:latin typeface="Calibri"/>
                <a:ea typeface="Calibri"/>
                <a:cs typeface="Calibri"/>
                <a:sym typeface="Calibri"/>
              </a:rPr>
              <a:t>Baylor College of Medicine. (n.d.). Ebola Virus. Retrieved from </a:t>
            </a:r>
            <a:r>
              <a:rPr lang="en-US" sz="2000" u="sng">
                <a:solidFill>
                  <a:srgbClr val="1155CC"/>
                </a:solidFill>
                <a:latin typeface="Calibri"/>
                <a:ea typeface="Calibri"/>
                <a:cs typeface="Calibri"/>
                <a:sym typeface="Calibri"/>
                <a:hlinkClick r:id="rId5"/>
              </a:rPr>
              <a:t>https://www.bcm.edu/departments/molecular-virology-and-microbiology/emerging-infections-and-biodefense/ebola-virus</a:t>
            </a:r>
            <a:r>
              <a:rPr lang="en-US" sz="2000">
                <a:solidFill>
                  <a:srgbClr val="333333"/>
                </a:solidFill>
                <a:latin typeface="Calibri"/>
                <a:ea typeface="Calibri"/>
                <a:cs typeface="Calibri"/>
                <a:sym typeface="Calibri"/>
              </a:rPr>
              <a:t> </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0005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BBC News. [BBC News]. (2019, March 7). Ebola in the DR Congo warzone - BBC News [Video File]. Retrieved from </a:t>
            </a:r>
            <a:r>
              <a:rPr lang="en-US" sz="2000" u="sng">
                <a:solidFill>
                  <a:srgbClr val="1155CC"/>
                </a:solidFill>
                <a:latin typeface="Calibri"/>
                <a:ea typeface="Calibri"/>
                <a:cs typeface="Calibri"/>
                <a:sym typeface="Calibri"/>
                <a:hlinkClick r:id="rId6"/>
              </a:rPr>
              <a:t>https://www.youtube.com/watch?v=fGESslPLluo</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00050" lvl="0" marL="40005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Center for Disease Control and Prevention. (n.d.). How to Make Mild (0.05%) Chlorine Solution. Retrieved from </a:t>
            </a:r>
            <a:r>
              <a:rPr lang="en-US" sz="2000" u="sng">
                <a:solidFill>
                  <a:srgbClr val="1155CC"/>
                </a:solidFill>
                <a:latin typeface="Calibri"/>
                <a:ea typeface="Calibri"/>
                <a:cs typeface="Calibri"/>
                <a:sym typeface="Calibri"/>
                <a:hlinkClick r:id="rId7"/>
              </a:rPr>
              <a:t>https://www.cdc.gov/vhf/ebola/pdf/chlorine-solution-liquid-mild.pdf</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Central Intelligence Agency. (n.d.). The World Factbook: Congo, Democratic Republic of the. Retrieved from </a:t>
            </a:r>
            <a:r>
              <a:rPr lang="en-US" sz="2000" u="sng">
                <a:solidFill>
                  <a:srgbClr val="1155CC"/>
                </a:solidFill>
                <a:latin typeface="Calibri"/>
                <a:ea typeface="Calibri"/>
                <a:cs typeface="Calibri"/>
                <a:sym typeface="Calibri"/>
                <a:hlinkClick r:id="rId8"/>
              </a:rPr>
              <a:t>https://www.cia.gov/library/publications/the-world-factbook/geos/print_cg.html</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Doctors Without Borders. (n.d.). Ebola outbreak in DRC. Retrieved from </a:t>
            </a:r>
            <a:r>
              <a:rPr lang="en-US" sz="2000" u="sng">
                <a:solidFill>
                  <a:srgbClr val="1155CC"/>
                </a:solidFill>
                <a:latin typeface="Calibri"/>
                <a:ea typeface="Calibri"/>
                <a:cs typeface="Calibri"/>
                <a:sym typeface="Calibri"/>
                <a:hlinkClick r:id="rId9"/>
              </a:rPr>
              <a:t>https://www.doctorswithoutborders.org/ebola-outbreak-drc</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Ebola virus disease – Democratic Republic of the Congo. (2019, April 23). Retrieved from </a:t>
            </a:r>
            <a:r>
              <a:rPr lang="en-US" sz="2000" u="sng">
                <a:solidFill>
                  <a:srgbClr val="1155CC"/>
                </a:solidFill>
                <a:latin typeface="Calibri"/>
                <a:ea typeface="Calibri"/>
                <a:cs typeface="Calibri"/>
                <a:sym typeface="Calibri"/>
                <a:hlinkClick r:id="rId10"/>
              </a:rPr>
              <a:t>https://www.who.int/csr/don/11-april-2019-ebola-drc/en/</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FDA. (n.d.). Plumbing Controls for Commercial Food Establishments. Retrieved from </a:t>
            </a:r>
            <a:r>
              <a:rPr lang="en-US" sz="2000" u="sng">
                <a:solidFill>
                  <a:srgbClr val="1155CC"/>
                </a:solidFill>
                <a:latin typeface="Calibri"/>
                <a:ea typeface="Calibri"/>
                <a:cs typeface="Calibri"/>
                <a:sym typeface="Calibri"/>
                <a:hlinkClick r:id="rId11"/>
              </a:rPr>
              <a:t>https://www.accessdata.fda.gov/ORAU/PlumbingControlsCom/PCC_summary.htm</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Huber, C., &amp; Reid, K. (2019, April 16). DRC conflict: Facts, FAQs, and how to help. Retrieved from </a:t>
            </a:r>
            <a:r>
              <a:rPr lang="en-US" sz="2000" u="sng">
                <a:solidFill>
                  <a:srgbClr val="1155CC"/>
                </a:solidFill>
                <a:latin typeface="Calibri"/>
                <a:ea typeface="Calibri"/>
                <a:cs typeface="Calibri"/>
                <a:sym typeface="Calibri"/>
                <a:hlinkClick r:id="rId12"/>
              </a:rPr>
              <a:t>https://www.worldvision.org/disaster-relief-news-stories/drc-conflict-facts</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Poon, L. (2014, September 12). How Do You Catch Ebola: By Air, Sweat Or Water? Retrieved from </a:t>
            </a:r>
            <a:r>
              <a:rPr lang="en-US" sz="2000" u="sng">
                <a:solidFill>
                  <a:srgbClr val="1155CC"/>
                </a:solidFill>
                <a:latin typeface="Calibri"/>
                <a:ea typeface="Calibri"/>
                <a:cs typeface="Calibri"/>
                <a:sym typeface="Calibri"/>
                <a:hlinkClick r:id="rId13"/>
              </a:rPr>
              <a:t>https://www.npr.org/sections/goatsandsoda/2014/09/12/346114454/how-do-you-catch-ebola-by-air-sweat-or-water</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USAID. (2017, April 21). Global Health | Democratic Republic of the Congo. Retrieved from </a:t>
            </a:r>
            <a:r>
              <a:rPr lang="en-US" sz="2000" u="sng">
                <a:solidFill>
                  <a:srgbClr val="1155CC"/>
                </a:solidFill>
                <a:latin typeface="Calibri"/>
                <a:ea typeface="Calibri"/>
                <a:cs typeface="Calibri"/>
                <a:sym typeface="Calibri"/>
                <a:hlinkClick r:id="rId14"/>
              </a:rPr>
              <a:t>https://www.usaid.gov/democratic-republic-congo/global-health</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UNICEF. (2019, April 18). Water, Sanitation and Hygiene in Health Care Facilities: Global baseline report 2019. Retrieved from </a:t>
            </a:r>
            <a:r>
              <a:rPr lang="en-US" sz="2000" u="sng">
                <a:solidFill>
                  <a:srgbClr val="1155CC"/>
                </a:solidFill>
                <a:latin typeface="Calibri"/>
                <a:ea typeface="Calibri"/>
                <a:cs typeface="Calibri"/>
                <a:sym typeface="Calibri"/>
                <a:hlinkClick r:id="rId15"/>
              </a:rPr>
              <a:t>https://data.unicef.org/resources/wash-in-health-care-facilities/</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rgbClr val="333333"/>
                </a:solidFill>
                <a:latin typeface="Calibri"/>
                <a:ea typeface="Calibri"/>
                <a:cs typeface="Calibri"/>
                <a:sym typeface="Calibri"/>
              </a:rPr>
              <a:t>WHO (2019, April 25). Ebola virus disease – Democratic Republic of the Congo. Retrieved from </a:t>
            </a:r>
            <a:r>
              <a:rPr lang="en-US" sz="2000" u="sng">
                <a:solidFill>
                  <a:srgbClr val="1155CC"/>
                </a:solidFill>
                <a:latin typeface="Calibri"/>
                <a:ea typeface="Calibri"/>
                <a:cs typeface="Calibri"/>
                <a:sym typeface="Calibri"/>
                <a:hlinkClick r:id="rId16"/>
              </a:rPr>
              <a:t>https://www.who.int/csr/don/25-april-2019-ebola-drc/en/</a:t>
            </a:r>
            <a:r>
              <a:rPr lang="en-US" sz="2000">
                <a:solidFill>
                  <a:srgbClr val="333333"/>
                </a:solidFill>
                <a:latin typeface="Calibri"/>
                <a:ea typeface="Calibri"/>
                <a:cs typeface="Calibri"/>
                <a:sym typeface="Calibri"/>
              </a:rPr>
              <a:t>  </a:t>
            </a:r>
            <a:endParaRPr sz="2000">
              <a:solidFill>
                <a:srgbClr val="333333"/>
              </a:solidFill>
              <a:latin typeface="Calibri"/>
              <a:ea typeface="Calibri"/>
              <a:cs typeface="Calibri"/>
              <a:sym typeface="Calibri"/>
            </a:endParaRPr>
          </a:p>
          <a:p>
            <a:pPr indent="0" lvl="0" marL="0" rtl="0" algn="l">
              <a:spcBef>
                <a:spcPts val="0"/>
              </a:spcBef>
              <a:spcAft>
                <a:spcPts val="0"/>
              </a:spcAft>
              <a:buNone/>
            </a:pPr>
            <a:r>
              <a:t/>
            </a:r>
            <a:endParaRPr sz="2000">
              <a:solidFill>
                <a:schemeClr val="dk1"/>
              </a:solidFill>
              <a:latin typeface="Calibri"/>
              <a:ea typeface="Calibri"/>
              <a:cs typeface="Calibri"/>
              <a:sym typeface="Calibri"/>
            </a:endParaRPr>
          </a:p>
          <a:p>
            <a:pPr indent="0" lvl="0" marL="0" rtl="0" algn="ctr">
              <a:spcBef>
                <a:spcPts val="0"/>
              </a:spcBef>
              <a:spcAft>
                <a:spcPts val="0"/>
              </a:spcAft>
              <a:buNone/>
            </a:pPr>
            <a:r>
              <a:t/>
            </a:r>
            <a:endParaRPr b="1" sz="2000">
              <a:solidFill>
                <a:schemeClr val="dk1"/>
              </a:solidFill>
              <a:latin typeface="Calibri"/>
              <a:ea typeface="Calibri"/>
              <a:cs typeface="Calibri"/>
              <a:sym typeface="Calibri"/>
            </a:endParaRPr>
          </a:p>
          <a:p>
            <a:pPr indent="0" lvl="0" marL="0" rtl="0" algn="ctr">
              <a:spcBef>
                <a:spcPts val="0"/>
              </a:spcBef>
              <a:spcAft>
                <a:spcPts val="0"/>
              </a:spcAft>
              <a:buNone/>
            </a:pPr>
            <a:r>
              <a:rPr b="1" lang="en-US" sz="4800">
                <a:solidFill>
                  <a:schemeClr val="dk1"/>
                </a:solidFill>
                <a:latin typeface="Calibri"/>
                <a:ea typeface="Calibri"/>
                <a:cs typeface="Calibri"/>
                <a:sym typeface="Calibri"/>
              </a:rPr>
              <a:t>Utility Cost References: </a:t>
            </a:r>
            <a:endParaRPr b="1" sz="4800">
              <a:solidFill>
                <a:schemeClr val="dk1"/>
              </a:solidFill>
              <a:latin typeface="Calibri"/>
              <a:ea typeface="Calibri"/>
              <a:cs typeface="Calibri"/>
              <a:sym typeface="Calibri"/>
            </a:endParaRPr>
          </a:p>
          <a:p>
            <a:pPr indent="-457200" lvl="0" marL="514350" rtl="0" algn="l">
              <a:spcBef>
                <a:spcPts val="0"/>
              </a:spcBef>
              <a:spcAft>
                <a:spcPts val="0"/>
              </a:spcAft>
              <a:buNone/>
            </a:pPr>
            <a:r>
              <a:rPr lang="en-US" sz="2000">
                <a:solidFill>
                  <a:schemeClr val="dk1"/>
                </a:solidFill>
                <a:latin typeface="Calibri"/>
                <a:ea typeface="Calibri"/>
                <a:cs typeface="Calibri"/>
                <a:sym typeface="Calibri"/>
              </a:rPr>
              <a:t>National Tank Outlet. (n.d.). 50 Gallon Norwesco White Utility Tank. Retrieved from </a:t>
            </a:r>
            <a:r>
              <a:rPr lang="en-US" sz="2000" u="sng">
                <a:solidFill>
                  <a:srgbClr val="1155CC"/>
                </a:solidFill>
                <a:latin typeface="Calibri"/>
                <a:ea typeface="Calibri"/>
                <a:cs typeface="Calibri"/>
                <a:sym typeface="Calibri"/>
                <a:hlinkClick r:id="rId17"/>
              </a:rPr>
              <a:t>https://www.ntotank.com/50gallon-norwesco-white-utility-tank-x2895011?gclid=Cj0KCQjwh6XmBRDRARIsAKNInDGSXwUOQsn6KNAUjupwE5R-kVXIX0U9ZeQAfV9UCl8TvB5rYm6ZnlkaAvM6EALw_wcB</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51435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AmeraProducts, Inc. (n.d.). Alpine Hazel 402-10 Automatic Hand Dryer - White. Retrieved from </a:t>
            </a:r>
            <a:r>
              <a:rPr lang="en-US" sz="2000" u="sng">
                <a:solidFill>
                  <a:srgbClr val="1155CC"/>
                </a:solidFill>
                <a:latin typeface="Calibri"/>
                <a:ea typeface="Calibri"/>
                <a:cs typeface="Calibri"/>
                <a:sym typeface="Calibri"/>
                <a:hlinkClick r:id="rId18"/>
              </a:rPr>
              <a:t>https://www.ameraproducts.com/alpine-hazel-402-10-hand-dryer-white.htm?AdID=16760cm00cm03377&amp;gclid=CjwKCAjwqqrmBRAAEiwAdpDXtNgfzhs8vOWPBj8tlLYnbGZzGsrw6U8mKE0FWq5Cob_IDZQRUdr3pRoCxP4QAvD_BwE</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0005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The Home Depot. Genova Products PVC-DWV Pipe, Schedule 40, Cellular Core, 2 in. x 10 ft.-70021F. Retrieved from </a:t>
            </a:r>
            <a:r>
              <a:rPr lang="en-US" sz="2000" u="sng">
                <a:solidFill>
                  <a:srgbClr val="1155CC"/>
                </a:solidFill>
                <a:latin typeface="Calibri"/>
                <a:ea typeface="Calibri"/>
                <a:cs typeface="Calibri"/>
                <a:sym typeface="Calibri"/>
                <a:hlinkClick r:id="rId19"/>
              </a:rPr>
              <a:t>https://www.homedepot.com/p/Genova-Products-PVC-DWV-Pipe-Schedule-40-Cellular-Core-2-in-x-10-ft-70021F/300282331</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WholesaleSolar. (n.d.). Solar Panels. Retrieved from </a:t>
            </a:r>
            <a:r>
              <a:rPr lang="en-US" sz="2000" u="sng">
                <a:solidFill>
                  <a:srgbClr val="1155CC"/>
                </a:solidFill>
                <a:latin typeface="Calibri"/>
                <a:ea typeface="Calibri"/>
                <a:cs typeface="Calibri"/>
                <a:sym typeface="Calibri"/>
                <a:hlinkClick r:id="rId20"/>
              </a:rPr>
              <a:t>https://www.wholesalesolar.com/shop/solar-panels</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None/>
            </a:pPr>
            <a:r>
              <a:rPr lang="en-US" sz="2000">
                <a:solidFill>
                  <a:schemeClr val="dk1"/>
                </a:solidFill>
                <a:latin typeface="Calibri"/>
                <a:ea typeface="Calibri"/>
                <a:cs typeface="Calibri"/>
                <a:sym typeface="Calibri"/>
              </a:rPr>
              <a:t>The Home Depot. (n.d.). Glacier Bay Petite Aragon 8-3/8 in. Pedestal Sink Basin in White. Retrieved from </a:t>
            </a:r>
            <a:r>
              <a:rPr lang="en-US" sz="2000" u="sng">
                <a:solidFill>
                  <a:srgbClr val="1155CC"/>
                </a:solidFill>
                <a:latin typeface="Calibri"/>
                <a:ea typeface="Calibri"/>
                <a:cs typeface="Calibri"/>
                <a:sym typeface="Calibri"/>
                <a:hlinkClick r:id="rId21"/>
              </a:rPr>
              <a:t>https://www.google.com/shopping/product/10536615315174656289?lsf=seller:8740,store:3998342715601553145&amp;prds=oid:13777026947227019350&amp;q=sink%20bowl%20low%20cost&amp;hl=en&amp;ei=QvTJXIi_AuK0ggfErqfwBA&amp;lsft=gclid:Cj0KCQjwh6XmBRDRARIsAKNInDFcDKuSbKhwPi70AdU7fJFi4MRQp9lTWS07RcEulsCQKpFLZar6C9MaApGaEALw_wcB,gclsrc:aw.ds</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None/>
            </a:pPr>
            <a:r>
              <a:rPr lang="en-US" sz="2000">
                <a:solidFill>
                  <a:schemeClr val="dk1"/>
                </a:solidFill>
                <a:latin typeface="Calibri"/>
                <a:ea typeface="Calibri"/>
                <a:cs typeface="Calibri"/>
                <a:sym typeface="Calibri"/>
              </a:rPr>
              <a:t>Katom Restaurant Supply, Inc. (n.d.). John Boos PB-FV-2LF Foot Valve w/ Goose Neck Spout. Retrieved from </a:t>
            </a:r>
            <a:r>
              <a:rPr lang="en-US" sz="2000" u="sng">
                <a:solidFill>
                  <a:srgbClr val="1155CC"/>
                </a:solidFill>
                <a:latin typeface="Calibri"/>
                <a:ea typeface="Calibri"/>
                <a:cs typeface="Calibri"/>
                <a:sym typeface="Calibri"/>
                <a:hlinkClick r:id="rId22"/>
              </a:rPr>
              <a:t>https://www.katom.com/416-PBFV2LF.html?gclid=Cj0KCQjwh6XmBRDRARIsAKNInDGKpRV7NkbiG7WsHwHghJVXyw3IF0yz3tsFZN-tXWlYTKNs3xY_fTYaAn_PEALw_wcB</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Allied Electronics Automation. (n.d.). Dwyer Instruments CFS2-DNBPN-20. Retrieved from </a:t>
            </a:r>
            <a:endParaRPr sz="2000">
              <a:solidFill>
                <a:schemeClr val="dk1"/>
              </a:solidFill>
              <a:latin typeface="Calibri"/>
              <a:ea typeface="Calibri"/>
              <a:cs typeface="Calibri"/>
              <a:sym typeface="Calibri"/>
            </a:endParaRPr>
          </a:p>
          <a:p>
            <a:pPr indent="0" lvl="0" marL="457200" rtl="0" algn="l">
              <a:spcBef>
                <a:spcPts val="0"/>
              </a:spcBef>
              <a:spcAft>
                <a:spcPts val="0"/>
              </a:spcAft>
              <a:buNone/>
            </a:pPr>
            <a:r>
              <a:rPr lang="en-US" sz="2000" u="sng">
                <a:solidFill>
                  <a:srgbClr val="1155CC"/>
                </a:solidFill>
                <a:latin typeface="Calibri"/>
                <a:ea typeface="Calibri"/>
                <a:cs typeface="Calibri"/>
                <a:sym typeface="Calibri"/>
                <a:hlinkClick r:id="rId23"/>
              </a:rPr>
              <a:t>https://www.alliedelec.com/product/dwyer-instruments/cfs2-dnbpn-20/70328674/?gclid=Cj0KCQjwn8_mBRCLARIsAKxi0GKjE7Pun0YJ59L503k9w6tfDZqW5ZW-Im4AXgQ4yGjzZKD_RO39kPYaAjqGEALw_wcB&amp;gclsrc=aw.ds</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Amazon. (n.d.). LNSLNM 500W Portable Power Station - 288Wh/90,000mAh Lithium Battery Backup, AC Gasless Solar Electric Generator, Uninterrupted UPS Solar Power Supply for Home/Camping/CPAP/Emergency. Retrieved from </a:t>
            </a:r>
            <a:r>
              <a:rPr lang="en-US" sz="2000" u="sng">
                <a:solidFill>
                  <a:srgbClr val="1155CC"/>
                </a:solidFill>
                <a:latin typeface="Calibri"/>
                <a:ea typeface="Calibri"/>
                <a:cs typeface="Calibri"/>
                <a:sym typeface="Calibri"/>
                <a:hlinkClick r:id="rId24"/>
              </a:rPr>
              <a:t>https://www.amazon.com/LNSLNM-Portable-Generator-Inverter-Camping/dp/B06WRXDK9K/ref=asc_df_B06WRXDK9K/?tag=hyprod-20&amp;linkCode=df0&amp;hvadid=198064505516&amp;hvpos=1o3&amp;hvnetw=g&amp;hvrand=11495998718935817099&amp;hvpone=&amp;hvptwo=&amp;hvqmt=&amp;hvdev=c&amp;hvdvcmdl=&amp;hvlocint=&amp;hvlocphy=9060038&amp;hvtargid=pla-554500341032&amp;psc=1</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51435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The Home Depot. (2019, February 23). Everbilt 1/2 in. Brass Sweat x Sweat Swing Check Valve-240-4-12-EB. Retrieved from </a:t>
            </a:r>
            <a:r>
              <a:rPr lang="en-US" sz="2000" u="sng">
                <a:solidFill>
                  <a:srgbClr val="1155CC"/>
                </a:solidFill>
                <a:latin typeface="Calibri"/>
                <a:ea typeface="Calibri"/>
                <a:cs typeface="Calibri"/>
                <a:sym typeface="Calibri"/>
                <a:hlinkClick r:id="rId25"/>
              </a:rPr>
              <a:t>https://www.homedepot.com/p/Everbilt-1-2-in-Brass-Sweat-x-Sweat-Swing-Check-Valve-240-4-12-EB/205816263</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United States Plastic Corp. (n.d.). 30 Gallon Polyethylene Tank - 19" Dia. x 30" High. Retrieved from </a:t>
            </a:r>
            <a:r>
              <a:rPr lang="en-US" sz="2000" u="sng">
                <a:solidFill>
                  <a:srgbClr val="1155CC"/>
                </a:solidFill>
                <a:latin typeface="Calibri"/>
                <a:ea typeface="Calibri"/>
                <a:cs typeface="Calibri"/>
                <a:sym typeface="Calibri"/>
                <a:hlinkClick r:id="rId26"/>
              </a:rPr>
              <a:t>https://www.usplastic.com/catalog/item.aspx?sku=3003&amp;gclid=Cj0KCQjwn8_mBRCLARIsAKxi0GIZTqU2zLuVB5ES6s0I8mLARHHT49L1xVegWQ_bawCHadrLYiszgLoaAjwoEALw_wcB</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Google Express. (n.d.). HTH Ultimate Mineral Brilliance Chlorine Granule. Retrieved from </a:t>
            </a:r>
            <a:r>
              <a:rPr lang="en-US" sz="2000" u="sng">
                <a:solidFill>
                  <a:srgbClr val="1155CC"/>
                </a:solidFill>
                <a:latin typeface="Calibri"/>
                <a:ea typeface="Calibri"/>
                <a:cs typeface="Calibri"/>
                <a:sym typeface="Calibri"/>
                <a:hlinkClick r:id="rId27"/>
              </a:rPr>
              <a:t>https://express.google.com/u/0/product/9681130878275343429_6508501560989449710_121648710?utm_source=google_shopping&amp;utm_medium=tu_prop&amp;utm_content=eid-lsjeuxoeqt,eid-wuakzuqbuq</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Google Express. (n.d.). Aqua Plumb 9115 - Carbon Water Filter Cartridge, 10. Retrieved from </a:t>
            </a:r>
            <a:r>
              <a:rPr lang="en-US" sz="2000" u="sng">
                <a:solidFill>
                  <a:srgbClr val="1155CC"/>
                </a:solidFill>
                <a:latin typeface="Calibri"/>
                <a:ea typeface="Calibri"/>
                <a:cs typeface="Calibri"/>
                <a:sym typeface="Calibri"/>
                <a:hlinkClick r:id="rId28"/>
              </a:rPr>
              <a:t>https://express.google.com/u/0/product/12551407453100422994_6162280658802725496_122521593?utm_source=google_shopping&amp;utm_medium=tu_prop&amp;utm_content=eid-lsjeuxoeqt,eid-wuakzuqbuq</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457200" lvl="0" marL="457200" rtl="0" algn="l">
              <a:spcBef>
                <a:spcPts val="0"/>
              </a:spcBef>
              <a:spcAft>
                <a:spcPts val="0"/>
              </a:spcAft>
              <a:buClr>
                <a:schemeClr val="dk1"/>
              </a:buClr>
              <a:buSzPts val="1100"/>
              <a:buFont typeface="Arial"/>
              <a:buNone/>
            </a:pPr>
            <a:r>
              <a:rPr lang="en-US" sz="2000">
                <a:solidFill>
                  <a:schemeClr val="dk1"/>
                </a:solidFill>
                <a:latin typeface="Calibri"/>
                <a:ea typeface="Calibri"/>
                <a:cs typeface="Calibri"/>
                <a:sym typeface="Calibri"/>
              </a:rPr>
              <a:t>RecPro. (n.d.). WFCO Artis 12v RV Potable Water Pump #PDS1RV25. Retrieved from </a:t>
            </a:r>
            <a:r>
              <a:rPr lang="en-US" sz="2000" u="sng">
                <a:solidFill>
                  <a:srgbClr val="1155CC"/>
                </a:solidFill>
                <a:latin typeface="Calibri"/>
                <a:ea typeface="Calibri"/>
                <a:cs typeface="Calibri"/>
                <a:sym typeface="Calibri"/>
                <a:hlinkClick r:id="rId29"/>
              </a:rPr>
              <a:t>https://www.recpro.com/wfco-artis-12v-rv-potable-water-pump-pds1rv25/?gclid=Cj0KCQjwh6XmBRDRARIsAKNInDFho218hnJdhrOxZgyRmRlTfWsPGfU0piJU3-5VCNeYc8k9Nfh1rpwaApf9EALw_wcB</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0" lvl="0" marL="0" rtl="0" algn="l">
              <a:spcBef>
                <a:spcPts val="0"/>
              </a:spcBef>
              <a:spcAft>
                <a:spcPts val="0"/>
              </a:spcAft>
              <a:buNone/>
            </a:pPr>
            <a:r>
              <a:t/>
            </a:r>
            <a:endParaRPr b="1" sz="4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